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50" r:id="rId13"/>
    <p:sldMasterId id="2147496462" r:id="rId14"/>
    <p:sldMasterId id="2147496474" r:id="rId15"/>
    <p:sldMasterId id="2147496510" r:id="rId16"/>
    <p:sldMasterId id="2147496522" r:id="rId17"/>
    <p:sldMasterId id="2147496617" r:id="rId18"/>
    <p:sldMasterId id="2147496629" r:id="rId19"/>
    <p:sldMasterId id="2147496645" r:id="rId20"/>
    <p:sldMasterId id="2147496657" r:id="rId21"/>
    <p:sldMasterId id="2147496669" r:id="rId22"/>
    <p:sldMasterId id="2147496699" r:id="rId23"/>
    <p:sldMasterId id="2147496711" r:id="rId24"/>
    <p:sldMasterId id="2147496723" r:id="rId25"/>
  </p:sldMasterIdLst>
  <p:notesMasterIdLst>
    <p:notesMasterId r:id="rId51"/>
  </p:notesMasterIdLst>
  <p:sldIdLst>
    <p:sldId id="331" r:id="rId26"/>
    <p:sldId id="258" r:id="rId27"/>
    <p:sldId id="330" r:id="rId28"/>
    <p:sldId id="980" r:id="rId29"/>
    <p:sldId id="2657" r:id="rId30"/>
    <p:sldId id="2611" r:id="rId31"/>
    <p:sldId id="2687" r:id="rId32"/>
    <p:sldId id="2694" r:id="rId33"/>
    <p:sldId id="259" r:id="rId34"/>
    <p:sldId id="2702" r:id="rId35"/>
    <p:sldId id="2705" r:id="rId36"/>
    <p:sldId id="2548" r:id="rId37"/>
    <p:sldId id="2683" r:id="rId38"/>
    <p:sldId id="2703" r:id="rId39"/>
    <p:sldId id="2704" r:id="rId40"/>
    <p:sldId id="2689" r:id="rId41"/>
    <p:sldId id="2679" r:id="rId42"/>
    <p:sldId id="2670" r:id="rId43"/>
    <p:sldId id="408" r:id="rId44"/>
    <p:sldId id="2677" r:id="rId45"/>
    <p:sldId id="2661" r:id="rId46"/>
    <p:sldId id="257" r:id="rId47"/>
    <p:sldId id="1032" r:id="rId48"/>
    <p:sldId id="899" r:id="rId49"/>
    <p:sldId id="256" r:id="rId50"/>
  </p:sldIdLst>
  <p:sldSz cx="13004800" cy="9753600"/>
  <p:notesSz cx="6858000" cy="9144000"/>
  <p:embeddedFontLst>
    <p:embeddedFont>
      <p:font typeface="Abadi" panose="020B0604020104020204" pitchFamily="34" charset="0"/>
      <p:regular r:id="rId52"/>
    </p:embeddedFont>
    <p:embeddedFont>
      <p:font typeface="Aharoni" panose="02010803020104030203" pitchFamily="2" charset="-79"/>
      <p:bold r:id="rId53"/>
    </p:embeddedFont>
    <p:embeddedFont>
      <p:font typeface="Algerian" panose="04020705040A02060702" pitchFamily="82" charset="0"/>
      <p:regular r:id="rId54"/>
    </p:embeddedFont>
    <p:embeddedFont>
      <p:font typeface="Avenir Next LT Pro" panose="020B0504020202020204" pitchFamily="34" charset="0"/>
      <p:regular r:id="rId55"/>
      <p:bold r:id="rId56"/>
      <p:italic r:id="rId57"/>
      <p:boldItalic r:id="rId58"/>
    </p:embeddedFont>
    <p:embeddedFont>
      <p:font typeface="Bookman Old Style" panose="02050604050505020204" pitchFamily="18"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alisto MT" panose="02040603050505030304" pitchFamily="18" charset="0"/>
      <p:regular r:id="rId69"/>
      <p:bold r:id="rId70"/>
      <p:italic r:id="rId71"/>
      <p:boldItalic r:id="rId72"/>
    </p:embeddedFont>
    <p:embeddedFont>
      <p:font typeface="Caveat" panose="020B0604020202020204" charset="0"/>
      <p:regular r:id="rId73"/>
      <p:bold r:id="rId74"/>
    </p:embeddedFont>
    <p:embeddedFont>
      <p:font typeface="Cavolini" panose="03000502040302020204" pitchFamily="66" charset="0"/>
      <p:regular r:id="rId75"/>
      <p:bold r:id="rId76"/>
      <p:italic r:id="rId77"/>
      <p:boldItalic r:id="rId78"/>
    </p:embeddedFont>
    <p:embeddedFont>
      <p:font typeface="Centaur" panose="02030504050205020304" pitchFamily="18" charset="0"/>
      <p:regular r:id="rId79"/>
    </p:embeddedFont>
    <p:embeddedFont>
      <p:font typeface="Century Gothic" panose="020B0502020202020204" pitchFamily="34" charset="0"/>
      <p:regular r:id="rId80"/>
      <p:bold r:id="rId81"/>
      <p:italic r:id="rId82"/>
      <p:boldItalic r:id="rId83"/>
    </p:embeddedFont>
    <p:embeddedFont>
      <p:font typeface="Comic Sans MS" panose="030F0702030302020204" pitchFamily="66" charset="0"/>
      <p:regular r:id="rId84"/>
      <p:bold r:id="rId85"/>
      <p:italic r:id="rId86"/>
      <p:boldItalic r:id="rId87"/>
    </p:embeddedFont>
    <p:embeddedFont>
      <p:font typeface="Consolas" panose="020B0609020204030204" pitchFamily="49" charset="0"/>
      <p:regular r:id="rId88"/>
      <p:bold r:id="rId89"/>
      <p:italic r:id="rId90"/>
      <p:boldItalic r:id="rId91"/>
    </p:embeddedFont>
    <p:embeddedFont>
      <p:font typeface="Curlz MT" panose="04040404050702020202" pitchFamily="82" charset="0"/>
      <p:regular r:id="rId92"/>
    </p:embeddedFont>
    <p:embeddedFont>
      <p:font typeface="Elephant" panose="02020904090505020303" pitchFamily="18" charset="0"/>
      <p:regular r:id="rId93"/>
      <p:italic r:id="rId94"/>
    </p:embeddedFont>
    <p:embeddedFont>
      <p:font typeface="Franklin Gothic Heavy" panose="020B0903020102020204" pitchFamily="34" charset="0"/>
      <p:regular r:id="rId95"/>
      <p:italic r:id="rId96"/>
    </p:embeddedFont>
    <p:embeddedFont>
      <p:font typeface="Garamond" panose="02020404030301010803" pitchFamily="18" charset="0"/>
      <p:regular r:id="rId97"/>
      <p:bold r:id="rId98"/>
      <p:italic r:id="rId99"/>
    </p:embeddedFont>
    <p:embeddedFont>
      <p:font typeface="Georgia" panose="02040502050405020303" pitchFamily="18" charset="0"/>
      <p:regular r:id="rId100"/>
      <p:bold r:id="rId101"/>
      <p:italic r:id="rId102"/>
      <p:boldItalic r:id="rId103"/>
    </p:embeddedFont>
    <p:embeddedFont>
      <p:font typeface="Gill Sans Nova" panose="020B0602020104020203" pitchFamily="34" charset="0"/>
      <p:regular r:id="rId104"/>
      <p:bold r:id="rId105"/>
      <p:italic r:id="rId106"/>
      <p:boldItalic r:id="rId107"/>
    </p:embeddedFont>
    <p:embeddedFont>
      <p:font typeface="Helvetica Neue" panose="020B0604020202020204" charset="0"/>
      <p:regular r:id="rId108"/>
      <p:bold r:id="rId109"/>
      <p:italic r:id="rId110"/>
      <p:boldItalic r:id="rId111"/>
    </p:embeddedFont>
    <p:embeddedFont>
      <p:font typeface="Informal Roman" panose="030604020304060B0204" pitchFamily="66" charset="0"/>
      <p:regular r:id="rId112"/>
    </p:embeddedFont>
    <p:embeddedFont>
      <p:font typeface="Modern Love" panose="04090805081005020601" pitchFamily="82" charset="0"/>
      <p:regular r:id="rId113"/>
    </p:embeddedFont>
    <p:embeddedFont>
      <p:font typeface="Posterama" panose="020B0504020200020000" pitchFamily="34" charset="0"/>
      <p:regular r:id="rId114"/>
      <p:bold r:id="rId115"/>
      <p:italic r:id="rId116"/>
      <p:boldItalic r:id="rId117"/>
    </p:embeddedFont>
    <p:embeddedFont>
      <p:font typeface="Rockwell" panose="02060603020205020403" pitchFamily="18" charset="0"/>
      <p:regular r:id="rId118"/>
      <p:bold r:id="rId119"/>
      <p:italic r:id="rId120"/>
      <p:boldItalic r:id="rId121"/>
    </p:embeddedFont>
    <p:embeddedFont>
      <p:font typeface="Segoe UI" panose="020B0502040204020203" pitchFamily="34" charset="0"/>
      <p:regular r:id="rId122"/>
      <p:bold r:id="rId123"/>
      <p:italic r:id="rId124"/>
      <p:boldItalic r:id="rId125"/>
    </p:embeddedFont>
    <p:embeddedFont>
      <p:font typeface="Segoe UI Emoji" panose="020B0502040204020203" pitchFamily="34" charset="0"/>
      <p:regular r:id="rId126"/>
    </p:embeddedFont>
    <p:embeddedFont>
      <p:font typeface="The Hand" panose="03070502030502020204" pitchFamily="66" charset="0"/>
      <p:regular r:id="rId127"/>
      <p:bold r:id="rId128"/>
    </p:embeddedFont>
    <p:embeddedFont>
      <p:font typeface="Univers Condensed Light" panose="020B0306020202040204" pitchFamily="34" charset="0"/>
      <p:regular r:id="rId129"/>
    </p:embeddedFont>
    <p:embeddedFont>
      <p:font typeface="Walbaum Display Light" panose="02070303090703020303" pitchFamily="18" charset="0"/>
      <p:regular r:id="rId130"/>
      <p:italic r:id="rId131"/>
    </p:embeddedFont>
    <p:embeddedFont>
      <p:font typeface="Wingdings 2" panose="05020102010507070707" pitchFamily="18" charset="2"/>
      <p:regular r:id="rId132"/>
    </p:embeddedFont>
    <p:embeddedFont>
      <p:font typeface="Wingdings 3" panose="05040102010807070707" pitchFamily="18" charset="2"/>
      <p:regular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C0563-351D-4006-B14F-61B20AC722D5}" v="12" dt="2022-09-26T12:06:25.699"/>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224"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6.fntdata"/><Relationship Id="rId21" Type="http://schemas.openxmlformats.org/officeDocument/2006/relationships/slideMaster" Target="slideMasters/slideMaster14.xml"/><Relationship Id="rId42" Type="http://schemas.openxmlformats.org/officeDocument/2006/relationships/slide" Target="slides/slide17.xml"/><Relationship Id="rId63" Type="http://schemas.openxmlformats.org/officeDocument/2006/relationships/font" Target="fonts/font12.fntdata"/><Relationship Id="rId84" Type="http://schemas.openxmlformats.org/officeDocument/2006/relationships/font" Target="fonts/font33.fntdata"/><Relationship Id="rId138" Type="http://schemas.openxmlformats.org/officeDocument/2006/relationships/tableStyles" Target="tableStyles.xml"/><Relationship Id="rId16" Type="http://schemas.openxmlformats.org/officeDocument/2006/relationships/slideMaster" Target="slideMasters/slideMaster9.xml"/><Relationship Id="rId107" Type="http://schemas.openxmlformats.org/officeDocument/2006/relationships/font" Target="fonts/font56.fntdata"/><Relationship Id="rId11" Type="http://schemas.openxmlformats.org/officeDocument/2006/relationships/slideMaster" Target="slideMasters/slideMaster4.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102" Type="http://schemas.openxmlformats.org/officeDocument/2006/relationships/font" Target="fonts/font51.fntdata"/><Relationship Id="rId123" Type="http://schemas.openxmlformats.org/officeDocument/2006/relationships/font" Target="fonts/font72.fntdata"/><Relationship Id="rId128" Type="http://schemas.openxmlformats.org/officeDocument/2006/relationships/font" Target="fonts/font77.fntdata"/><Relationship Id="rId5" Type="http://schemas.openxmlformats.org/officeDocument/2006/relationships/customXml" Target="../customXml/item5.xml"/><Relationship Id="rId90" Type="http://schemas.openxmlformats.org/officeDocument/2006/relationships/font" Target="fonts/font39.fntdata"/><Relationship Id="rId95" Type="http://schemas.openxmlformats.org/officeDocument/2006/relationships/font" Target="fonts/font44.fntdata"/><Relationship Id="rId22" Type="http://schemas.openxmlformats.org/officeDocument/2006/relationships/slideMaster" Target="slideMasters/slideMaster15.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font" Target="fonts/font13.fntdata"/><Relationship Id="rId69" Type="http://schemas.openxmlformats.org/officeDocument/2006/relationships/font" Target="fonts/font18.fntdata"/><Relationship Id="rId113" Type="http://schemas.openxmlformats.org/officeDocument/2006/relationships/font" Target="fonts/font62.fntdata"/><Relationship Id="rId118" Type="http://schemas.openxmlformats.org/officeDocument/2006/relationships/font" Target="fonts/font67.fntdata"/><Relationship Id="rId134" Type="http://schemas.openxmlformats.org/officeDocument/2006/relationships/commentAuthors" Target="commentAuthors.xml"/><Relationship Id="rId139" Type="http://schemas.microsoft.com/office/2015/10/relationships/revisionInfo" Target="revisionInfo.xml"/><Relationship Id="rId80" Type="http://schemas.openxmlformats.org/officeDocument/2006/relationships/font" Target="fonts/font29.fntdata"/><Relationship Id="rId85" Type="http://schemas.openxmlformats.org/officeDocument/2006/relationships/font" Target="fonts/font3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font" Target="fonts/font8.fntdata"/><Relationship Id="rId103" Type="http://schemas.openxmlformats.org/officeDocument/2006/relationships/font" Target="fonts/font52.fntdata"/><Relationship Id="rId108" Type="http://schemas.openxmlformats.org/officeDocument/2006/relationships/font" Target="fonts/font57.fntdata"/><Relationship Id="rId124" Type="http://schemas.openxmlformats.org/officeDocument/2006/relationships/font" Target="fonts/font73.fntdata"/><Relationship Id="rId129" Type="http://schemas.openxmlformats.org/officeDocument/2006/relationships/font" Target="fonts/font78.fntdata"/><Relationship Id="rId54" Type="http://schemas.openxmlformats.org/officeDocument/2006/relationships/font" Target="fonts/font3.fntdata"/><Relationship Id="rId70" Type="http://schemas.openxmlformats.org/officeDocument/2006/relationships/font" Target="fonts/font19.fntdata"/><Relationship Id="rId75" Type="http://schemas.openxmlformats.org/officeDocument/2006/relationships/font" Target="fonts/font24.fntdata"/><Relationship Id="rId91" Type="http://schemas.openxmlformats.org/officeDocument/2006/relationships/font" Target="fonts/font40.fntdata"/><Relationship Id="rId96" Type="http://schemas.openxmlformats.org/officeDocument/2006/relationships/font" Target="fonts/font45.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font" Target="fonts/font63.fntdata"/><Relationship Id="rId119" Type="http://schemas.openxmlformats.org/officeDocument/2006/relationships/font" Target="fonts/font68.fntdata"/><Relationship Id="rId44" Type="http://schemas.openxmlformats.org/officeDocument/2006/relationships/slide" Target="slides/slide19.xml"/><Relationship Id="rId60" Type="http://schemas.openxmlformats.org/officeDocument/2006/relationships/font" Target="fonts/font9.fntdata"/><Relationship Id="rId65" Type="http://schemas.openxmlformats.org/officeDocument/2006/relationships/font" Target="fonts/font14.fntdata"/><Relationship Id="rId81" Type="http://schemas.openxmlformats.org/officeDocument/2006/relationships/font" Target="fonts/font30.fntdata"/><Relationship Id="rId86" Type="http://schemas.openxmlformats.org/officeDocument/2006/relationships/font" Target="fonts/font35.fntdata"/><Relationship Id="rId130" Type="http://schemas.openxmlformats.org/officeDocument/2006/relationships/font" Target="fonts/font79.fntdata"/><Relationship Id="rId135" Type="http://schemas.openxmlformats.org/officeDocument/2006/relationships/presProps" Target="presProps.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4.xml"/><Relationship Id="rId109" Type="http://schemas.openxmlformats.org/officeDocument/2006/relationships/font" Target="fonts/font58.fntdata"/><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font" Target="fonts/font4.fntdata"/><Relationship Id="rId76" Type="http://schemas.openxmlformats.org/officeDocument/2006/relationships/font" Target="fonts/font25.fntdata"/><Relationship Id="rId97" Type="http://schemas.openxmlformats.org/officeDocument/2006/relationships/font" Target="fonts/font46.fntdata"/><Relationship Id="rId104" Type="http://schemas.openxmlformats.org/officeDocument/2006/relationships/font" Target="fonts/font53.fntdata"/><Relationship Id="rId120" Type="http://schemas.openxmlformats.org/officeDocument/2006/relationships/font" Target="fonts/font69.fntdata"/><Relationship Id="rId125" Type="http://schemas.openxmlformats.org/officeDocument/2006/relationships/font" Target="fonts/font74.fntdata"/><Relationship Id="rId7" Type="http://schemas.openxmlformats.org/officeDocument/2006/relationships/customXml" Target="../customXml/item7.xml"/><Relationship Id="rId71" Type="http://schemas.openxmlformats.org/officeDocument/2006/relationships/font" Target="fonts/font20.fntdata"/><Relationship Id="rId92" Type="http://schemas.openxmlformats.org/officeDocument/2006/relationships/font" Target="fonts/font41.fntdata"/><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17.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font" Target="fonts/font15.fntdata"/><Relationship Id="rId87" Type="http://schemas.openxmlformats.org/officeDocument/2006/relationships/font" Target="fonts/font36.fntdata"/><Relationship Id="rId110" Type="http://schemas.openxmlformats.org/officeDocument/2006/relationships/font" Target="fonts/font59.fntdata"/><Relationship Id="rId115" Type="http://schemas.openxmlformats.org/officeDocument/2006/relationships/font" Target="fonts/font64.fntdata"/><Relationship Id="rId131" Type="http://schemas.openxmlformats.org/officeDocument/2006/relationships/font" Target="fonts/font80.fntdata"/><Relationship Id="rId136" Type="http://schemas.openxmlformats.org/officeDocument/2006/relationships/viewProps" Target="viewProps.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font" Target="fonts/font5.fntdata"/><Relationship Id="rId77" Type="http://schemas.openxmlformats.org/officeDocument/2006/relationships/font" Target="fonts/font26.fntdata"/><Relationship Id="rId100" Type="http://schemas.openxmlformats.org/officeDocument/2006/relationships/font" Target="fonts/font49.fntdata"/><Relationship Id="rId105" Type="http://schemas.openxmlformats.org/officeDocument/2006/relationships/font" Target="fonts/font54.fntdata"/><Relationship Id="rId126" Type="http://schemas.openxmlformats.org/officeDocument/2006/relationships/font" Target="fonts/font75.fntdata"/><Relationship Id="rId8" Type="http://schemas.openxmlformats.org/officeDocument/2006/relationships/slideMaster" Target="slideMasters/slideMaster1.xml"/><Relationship Id="rId51" Type="http://schemas.openxmlformats.org/officeDocument/2006/relationships/notesMaster" Target="notesMasters/notesMaster1.xml"/><Relationship Id="rId72" Type="http://schemas.openxmlformats.org/officeDocument/2006/relationships/font" Target="fonts/font21.fntdata"/><Relationship Id="rId93" Type="http://schemas.openxmlformats.org/officeDocument/2006/relationships/font" Target="fonts/font42.fntdata"/><Relationship Id="rId98" Type="http://schemas.openxmlformats.org/officeDocument/2006/relationships/font" Target="fonts/font47.fntdata"/><Relationship Id="rId121" Type="http://schemas.openxmlformats.org/officeDocument/2006/relationships/font" Target="fonts/font70.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21.xml"/><Relationship Id="rId67" Type="http://schemas.openxmlformats.org/officeDocument/2006/relationships/font" Target="fonts/font16.fntdata"/><Relationship Id="rId116" Type="http://schemas.openxmlformats.org/officeDocument/2006/relationships/font" Target="fonts/font65.fntdata"/><Relationship Id="rId137" Type="http://schemas.openxmlformats.org/officeDocument/2006/relationships/theme" Target="theme/theme1.xml"/><Relationship Id="rId20" Type="http://schemas.openxmlformats.org/officeDocument/2006/relationships/slideMaster" Target="slideMasters/slideMaster13.xml"/><Relationship Id="rId41" Type="http://schemas.openxmlformats.org/officeDocument/2006/relationships/slide" Target="slides/slide16.xml"/><Relationship Id="rId62" Type="http://schemas.openxmlformats.org/officeDocument/2006/relationships/font" Target="fonts/font11.fntdata"/><Relationship Id="rId83" Type="http://schemas.openxmlformats.org/officeDocument/2006/relationships/font" Target="fonts/font32.fntdata"/><Relationship Id="rId88" Type="http://schemas.openxmlformats.org/officeDocument/2006/relationships/font" Target="fonts/font37.fntdata"/><Relationship Id="rId111" Type="http://schemas.openxmlformats.org/officeDocument/2006/relationships/font" Target="fonts/font60.fntdata"/><Relationship Id="rId132" Type="http://schemas.openxmlformats.org/officeDocument/2006/relationships/font" Target="fonts/font81.fntdata"/><Relationship Id="rId15" Type="http://schemas.openxmlformats.org/officeDocument/2006/relationships/slideMaster" Target="slideMasters/slideMaster8.xml"/><Relationship Id="rId36" Type="http://schemas.openxmlformats.org/officeDocument/2006/relationships/slide" Target="slides/slide11.xml"/><Relationship Id="rId57" Type="http://schemas.openxmlformats.org/officeDocument/2006/relationships/font" Target="fonts/font6.fntdata"/><Relationship Id="rId106" Type="http://schemas.openxmlformats.org/officeDocument/2006/relationships/font" Target="fonts/font55.fntdata"/><Relationship Id="rId127" Type="http://schemas.openxmlformats.org/officeDocument/2006/relationships/font" Target="fonts/font76.fntdata"/><Relationship Id="rId10" Type="http://schemas.openxmlformats.org/officeDocument/2006/relationships/slideMaster" Target="slideMasters/slideMaster3.xml"/><Relationship Id="rId31" Type="http://schemas.openxmlformats.org/officeDocument/2006/relationships/slide" Target="slides/slide6.xml"/><Relationship Id="rId52" Type="http://schemas.openxmlformats.org/officeDocument/2006/relationships/font" Target="fonts/font1.fntdata"/><Relationship Id="rId73" Type="http://schemas.openxmlformats.org/officeDocument/2006/relationships/font" Target="fonts/font22.fntdata"/><Relationship Id="rId78" Type="http://schemas.openxmlformats.org/officeDocument/2006/relationships/font" Target="fonts/font27.fntdata"/><Relationship Id="rId94" Type="http://schemas.openxmlformats.org/officeDocument/2006/relationships/font" Target="fonts/font43.fntdata"/><Relationship Id="rId99" Type="http://schemas.openxmlformats.org/officeDocument/2006/relationships/font" Target="fonts/font48.fntdata"/><Relationship Id="rId101" Type="http://schemas.openxmlformats.org/officeDocument/2006/relationships/font" Target="fonts/font50.fntdata"/><Relationship Id="rId122" Type="http://schemas.openxmlformats.org/officeDocument/2006/relationships/font" Target="fonts/font71.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font" Target="fonts/font17.fntdata"/><Relationship Id="rId89" Type="http://schemas.openxmlformats.org/officeDocument/2006/relationships/font" Target="fonts/font38.fntdata"/><Relationship Id="rId112" Type="http://schemas.openxmlformats.org/officeDocument/2006/relationships/font" Target="fonts/font61.fntdata"/><Relationship Id="rId133" Type="http://schemas.openxmlformats.org/officeDocument/2006/relationships/font" Target="fonts/font8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r>
            <a:rPr lang="en-US" b="1" u="sng"/>
            <a:t>DO NOT. . </a:t>
          </a:r>
          <a:r>
            <a:rPr lang="en-US" b="1"/>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r>
            <a:rPr lang="en-US"/>
            <a:t>Use the elevator without approval from the office. </a:t>
          </a:r>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r>
            <a:rPr lang="en-US"/>
            <a:t>Hang out by the wavy wall side or behind the basketball court bleachers </a:t>
          </a:r>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r>
            <a:rPr lang="en-US"/>
            <a:t>Sweat pants/yoga pants/ leggings/ are not allowed.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r>
            <a:rPr lang="en-US"/>
            <a:t>You are not to go to the Deans’ office during class to argue a detention. You will be turned away. </a:t>
          </a:r>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u="sng" kern="1200"/>
            <a:t>DO NOT. . </a:t>
          </a:r>
          <a:r>
            <a:rPr lang="en-US" sz="1900" b="1" kern="1200"/>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Use the elevator without approval from the office. </a:t>
          </a:r>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by the wavy wall side or behind the basketball court bleachers </a:t>
          </a:r>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Sweat pants/yoga pants/ leggings/ are not allowed.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 are not to go to the Deans’ office during class to argue a detention. You will be turned away. </a:t>
          </a:r>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9/26/2022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2" name="Title 1"/>
          <p:cNvSpPr>
            <a:spLocks noGrp="1"/>
          </p:cNvSpPr>
          <p:nvPr>
            <p:ph type="ctrTitle"/>
          </p:nvPr>
        </p:nvSpPr>
        <p:spPr>
          <a:xfrm>
            <a:off x="1129247" y="1215343"/>
            <a:ext cx="4872115" cy="5071872"/>
          </a:xfrm>
        </p:spPr>
        <p:txBody>
          <a:bodyPr anchor="b">
            <a:normAutofit/>
          </a:bodyPr>
          <a:lstStyle>
            <a:lvl1pPr algn="l">
              <a:lnSpc>
                <a:spcPct val="90000"/>
              </a:lnSpc>
              <a:defRPr sz="5760" spc="-53" baseline="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132203" y="6300220"/>
            <a:ext cx="4872115" cy="1625600"/>
          </a:xfrm>
        </p:spPr>
        <p:txBody>
          <a:bodyPr lIns="91440" rIns="91440">
            <a:normAutofit/>
          </a:bodyPr>
          <a:lstStyle>
            <a:lvl1pPr marL="0" indent="0" algn="l">
              <a:buNone/>
              <a:defRPr sz="1707" cap="all" spc="213" baseline="0">
                <a:solidFill>
                  <a:schemeClr val="bg1"/>
                </a:solidFill>
                <a:latin typeface="+mn-lt"/>
              </a:defRPr>
            </a:lvl1pPr>
            <a:lvl2pPr marL="487695" indent="0" algn="ctr">
              <a:buNone/>
              <a:defRPr sz="2560"/>
            </a:lvl2pPr>
            <a:lvl3pPr marL="975390" indent="0" algn="ctr">
              <a:buNone/>
              <a:defRPr sz="2560"/>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subtitle</a:t>
            </a:r>
          </a:p>
        </p:txBody>
      </p:sp>
      <p:sp>
        <p:nvSpPr>
          <p:cNvPr id="12" name="Freeform 11">
            <a:extLst>
              <a:ext uri="{FF2B5EF4-FFF2-40B4-BE49-F238E27FC236}">
                <a16:creationId xmlns:a16="http://schemas.microsoft.com/office/drawing/2014/main" id="{C28A7DB8-FEA5-5A4A-85DF-FA1ADFB3EFC5}"/>
              </a:ext>
            </a:extLst>
          </p:cNvPr>
          <p:cNvSpPr>
            <a:spLocks noGrp="1"/>
          </p:cNvSpPr>
          <p:nvPr>
            <p:ph type="pic" sz="quarter" idx="13"/>
          </p:nvPr>
        </p:nvSpPr>
        <p:spPr>
          <a:xfrm>
            <a:off x="5262637" y="-27673"/>
            <a:ext cx="7745959" cy="9781272"/>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 name="connsiteX0" fmla="*/ 3993491 w 8464509"/>
              <a:gd name="connsiteY0" fmla="*/ 19455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993491 w 8464509"/>
              <a:gd name="connsiteY6" fmla="*/ 19455 h 6858000"/>
              <a:gd name="connsiteX0" fmla="*/ 3993491 w 8464509"/>
              <a:gd name="connsiteY0" fmla="*/ 19455 h 6858000"/>
              <a:gd name="connsiteX1" fmla="*/ 3440072 w 8464509"/>
              <a:gd name="connsiteY1" fmla="*/ 37000 h 6858000"/>
              <a:gd name="connsiteX2" fmla="*/ 8464509 w 8464509"/>
              <a:gd name="connsiteY2" fmla="*/ 0 h 6858000"/>
              <a:gd name="connsiteX3" fmla="*/ 8464509 w 8464509"/>
              <a:gd name="connsiteY3" fmla="*/ 6858000 h 6858000"/>
              <a:gd name="connsiteX4" fmla="*/ 0 w 8464509"/>
              <a:gd name="connsiteY4" fmla="*/ 6858000 h 6858000"/>
              <a:gd name="connsiteX5" fmla="*/ 3993491 w 8464509"/>
              <a:gd name="connsiteY5" fmla="*/ 19455 h 6858000"/>
              <a:gd name="connsiteX0" fmla="*/ 3993491 w 8464509"/>
              <a:gd name="connsiteY0" fmla="*/ 19455 h 6858000"/>
              <a:gd name="connsiteX1" fmla="*/ 8464509 w 8464509"/>
              <a:gd name="connsiteY1" fmla="*/ 0 h 6858000"/>
              <a:gd name="connsiteX2" fmla="*/ 8464509 w 8464509"/>
              <a:gd name="connsiteY2" fmla="*/ 6858000 h 6858000"/>
              <a:gd name="connsiteX3" fmla="*/ 0 w 8464509"/>
              <a:gd name="connsiteY3" fmla="*/ 6858000 h 6858000"/>
              <a:gd name="connsiteX4" fmla="*/ 3993491 w 8464509"/>
              <a:gd name="connsiteY4" fmla="*/ 19455 h 6858000"/>
              <a:gd name="connsiteX0" fmla="*/ 4061557 w 8464509"/>
              <a:gd name="connsiteY0" fmla="*/ 0 h 6858001"/>
              <a:gd name="connsiteX1" fmla="*/ 8464509 w 8464509"/>
              <a:gd name="connsiteY1" fmla="*/ 1 h 6858001"/>
              <a:gd name="connsiteX2" fmla="*/ 8464509 w 8464509"/>
              <a:gd name="connsiteY2" fmla="*/ 6858001 h 6858001"/>
              <a:gd name="connsiteX3" fmla="*/ 0 w 8464509"/>
              <a:gd name="connsiteY3" fmla="*/ 6858001 h 6858001"/>
              <a:gd name="connsiteX4" fmla="*/ 4061557 w 8464509"/>
              <a:gd name="connsiteY4" fmla="*/ 0 h 6858001"/>
              <a:gd name="connsiteX0" fmla="*/ 5059852 w 8464509"/>
              <a:gd name="connsiteY0" fmla="*/ 19454 h 6858000"/>
              <a:gd name="connsiteX1" fmla="*/ 8464509 w 8464509"/>
              <a:gd name="connsiteY1" fmla="*/ 0 h 6858000"/>
              <a:gd name="connsiteX2" fmla="*/ 8464509 w 8464509"/>
              <a:gd name="connsiteY2" fmla="*/ 6858000 h 6858000"/>
              <a:gd name="connsiteX3" fmla="*/ 0 w 8464509"/>
              <a:gd name="connsiteY3" fmla="*/ 6858000 h 6858000"/>
              <a:gd name="connsiteX4" fmla="*/ 5059852 w 8464509"/>
              <a:gd name="connsiteY4" fmla="*/ 19454 h 6858000"/>
              <a:gd name="connsiteX0" fmla="*/ 4061557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61557 w 8464509"/>
              <a:gd name="connsiteY4" fmla="*/ 0 h 6877457"/>
              <a:gd name="connsiteX0" fmla="*/ 4040810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4509"/>
              <a:gd name="connsiteY0" fmla="*/ 0 h 6877457"/>
              <a:gd name="connsiteX1" fmla="*/ 8464509 w 8464509"/>
              <a:gd name="connsiteY1" fmla="*/ 143986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8658"/>
              <a:gd name="connsiteY0" fmla="*/ 0 h 6877457"/>
              <a:gd name="connsiteX1" fmla="*/ 8468658 w 8468658"/>
              <a:gd name="connsiteY1" fmla="*/ 12341 h 6877457"/>
              <a:gd name="connsiteX2" fmla="*/ 8464509 w 8468658"/>
              <a:gd name="connsiteY2" fmla="*/ 6877457 h 6877457"/>
              <a:gd name="connsiteX3" fmla="*/ 0 w 8468658"/>
              <a:gd name="connsiteY3" fmla="*/ 6877457 h 6877457"/>
              <a:gd name="connsiteX4" fmla="*/ 4040810 w 8468658"/>
              <a:gd name="connsiteY4" fmla="*/ 0 h 687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658" h="6877457">
                <a:moveTo>
                  <a:pt x="4040810" y="0"/>
                </a:moveTo>
                <a:lnTo>
                  <a:pt x="8468658" y="12341"/>
                </a:lnTo>
                <a:lnTo>
                  <a:pt x="8464509" y="6877457"/>
                </a:lnTo>
                <a:lnTo>
                  <a:pt x="0" y="6877457"/>
                </a:lnTo>
                <a:lnTo>
                  <a:pt x="4040810" y="0"/>
                </a:lnTo>
                <a:close/>
              </a:path>
            </a:pathLst>
          </a:custGeom>
          <a:solidFill>
            <a:schemeClr val="accent4"/>
          </a:solidFill>
        </p:spPr>
        <p:txBody>
          <a:bodyPr wrap="square">
            <a:noAutofit/>
          </a:bodyPr>
          <a:lstStyle/>
          <a:p>
            <a:r>
              <a:rPr lang="en-US"/>
              <a:t>Click icon to add picture</a:t>
            </a:r>
          </a:p>
        </p:txBody>
      </p:sp>
      <p:sp>
        <p:nvSpPr>
          <p:cNvPr id="14" name="Triangle 13">
            <a:extLst>
              <a:ext uri="{FF2B5EF4-FFF2-40B4-BE49-F238E27FC236}">
                <a16:creationId xmlns:a16="http://schemas.microsoft.com/office/drawing/2014/main" id="{6A021AF7-4044-A644-8DB8-495F263390D0}"/>
              </a:ext>
            </a:extLst>
          </p:cNvPr>
          <p:cNvSpPr/>
          <p:nvPr userDrawn="1"/>
        </p:nvSpPr>
        <p:spPr>
          <a:xfrm rot="10800000">
            <a:off x="5262636" y="380967"/>
            <a:ext cx="3233872" cy="431182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Triangle 14">
            <a:extLst>
              <a:ext uri="{FF2B5EF4-FFF2-40B4-BE49-F238E27FC236}">
                <a16:creationId xmlns:a16="http://schemas.microsoft.com/office/drawing/2014/main" id="{D2DFDB14-A8D5-F944-A91C-960A5C2F22AF}"/>
              </a:ext>
            </a:extLst>
          </p:cNvPr>
          <p:cNvSpPr/>
          <p:nvPr userDrawn="1"/>
        </p:nvSpPr>
        <p:spPr>
          <a:xfrm>
            <a:off x="-23653" y="7960120"/>
            <a:ext cx="1345109" cy="1793479"/>
          </a:xfrm>
          <a:prstGeom prst="triangle">
            <a:avLst/>
          </a:prstGeom>
          <a:pattFill prst="lgGrid">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Triangle 15">
            <a:extLst>
              <a:ext uri="{FF2B5EF4-FFF2-40B4-BE49-F238E27FC236}">
                <a16:creationId xmlns:a16="http://schemas.microsoft.com/office/drawing/2014/main" id="{B7735FBC-8FBF-9947-B380-14D44D2206B1}"/>
              </a:ext>
            </a:extLst>
          </p:cNvPr>
          <p:cNvSpPr/>
          <p:nvPr userDrawn="1"/>
        </p:nvSpPr>
        <p:spPr>
          <a:xfrm rot="10800000">
            <a:off x="196590" y="336638"/>
            <a:ext cx="553959" cy="738613"/>
          </a:xfrm>
          <a:prstGeom prst="triangle">
            <a:avLst/>
          </a:prstGeom>
          <a:pattFill prst="dk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riangle 16">
            <a:extLst>
              <a:ext uri="{FF2B5EF4-FFF2-40B4-BE49-F238E27FC236}">
                <a16:creationId xmlns:a16="http://schemas.microsoft.com/office/drawing/2014/main" id="{17B7C303-8734-B141-AF0D-2945DA349FBD}"/>
              </a:ext>
            </a:extLst>
          </p:cNvPr>
          <p:cNvSpPr/>
          <p:nvPr userDrawn="1"/>
        </p:nvSpPr>
        <p:spPr>
          <a:xfrm>
            <a:off x="4708677" y="8242327"/>
            <a:ext cx="553959" cy="738613"/>
          </a:xfrm>
          <a:prstGeom prst="triangle">
            <a:avLst/>
          </a:prstGeom>
          <a:pattFill prst="wdUpDiag">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Triangle 17">
            <a:extLst>
              <a:ext uri="{FF2B5EF4-FFF2-40B4-BE49-F238E27FC236}">
                <a16:creationId xmlns:a16="http://schemas.microsoft.com/office/drawing/2014/main" id="{67914AE0-93F2-8346-B885-5734D2B694B2}"/>
              </a:ext>
            </a:extLst>
          </p:cNvPr>
          <p:cNvSpPr/>
          <p:nvPr userDrawn="1"/>
        </p:nvSpPr>
        <p:spPr>
          <a:xfrm rot="5400000">
            <a:off x="-167082" y="441136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257438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Horizontal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FCAC17-2511-3D4F-A318-B241447A2C02}"/>
              </a:ext>
            </a:extLst>
          </p:cNvPr>
          <p:cNvSpPr/>
          <p:nvPr userDrawn="1"/>
        </p:nvSpPr>
        <p:spPr>
          <a:xfrm>
            <a:off x="441414" y="4183628"/>
            <a:ext cx="12121973" cy="4881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Content Placeholder 2">
            <a:extLst>
              <a:ext uri="{FF2B5EF4-FFF2-40B4-BE49-F238E27FC236}">
                <a16:creationId xmlns:a16="http://schemas.microsoft.com/office/drawing/2014/main" id="{C13F5538-7999-A74B-BCB7-A96C8DBCCD06}"/>
              </a:ext>
            </a:extLst>
          </p:cNvPr>
          <p:cNvSpPr>
            <a:spLocks noGrp="1"/>
          </p:cNvSpPr>
          <p:nvPr>
            <p:ph idx="1"/>
          </p:nvPr>
        </p:nvSpPr>
        <p:spPr>
          <a:xfrm>
            <a:off x="994484" y="6087888"/>
            <a:ext cx="11149705" cy="2547301"/>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6">
            <a:extLst>
              <a:ext uri="{FF2B5EF4-FFF2-40B4-BE49-F238E27FC236}">
                <a16:creationId xmlns:a16="http://schemas.microsoft.com/office/drawing/2014/main" id="{DE5056B4-56A3-6E40-92E1-FA33B5C8F807}"/>
              </a:ext>
            </a:extLst>
          </p:cNvPr>
          <p:cNvSpPr>
            <a:spLocks noGrp="1"/>
          </p:cNvSpPr>
          <p:nvPr>
            <p:ph type="dt" sz="half" idx="10"/>
          </p:nvPr>
        </p:nvSpPr>
        <p:spPr>
          <a:xfrm>
            <a:off x="8766321" y="9168837"/>
            <a:ext cx="2757173" cy="519289"/>
          </a:xfrm>
        </p:spPr>
        <p:txBody>
          <a:bodyPr/>
          <a:lstStyle/>
          <a:p>
            <a:fld id="{4BE1D723-8F53-4F53-90B0-1982A396982E}" type="datetime1">
              <a:rPr lang="en-US" smtClean="0"/>
              <a:t>9/26/2022</a:t>
            </a:fld>
            <a:endParaRPr lang="en-US"/>
          </a:p>
        </p:txBody>
      </p:sp>
      <p:sp>
        <p:nvSpPr>
          <p:cNvPr id="17" name="Footer Placeholder 7">
            <a:extLst>
              <a:ext uri="{FF2B5EF4-FFF2-40B4-BE49-F238E27FC236}">
                <a16:creationId xmlns:a16="http://schemas.microsoft.com/office/drawing/2014/main" id="{A47DE6D7-793F-C846-8A00-3061847B66B0}"/>
              </a:ext>
            </a:extLst>
          </p:cNvPr>
          <p:cNvSpPr>
            <a:spLocks noGrp="1"/>
          </p:cNvSpPr>
          <p:nvPr>
            <p:ph type="ftr" sz="quarter" idx="11"/>
          </p:nvPr>
        </p:nvSpPr>
        <p:spPr>
          <a:xfrm>
            <a:off x="1170431" y="9168837"/>
            <a:ext cx="7272813" cy="519289"/>
          </a:xfrm>
        </p:spPr>
        <p:txBody>
          <a:bodyPr/>
          <a:lstStyle/>
          <a:p>
            <a:endParaRPr lang="en-US"/>
          </a:p>
        </p:txBody>
      </p:sp>
      <p:sp>
        <p:nvSpPr>
          <p:cNvPr id="18" name="Slide Number Placeholder 8">
            <a:extLst>
              <a:ext uri="{FF2B5EF4-FFF2-40B4-BE49-F238E27FC236}">
                <a16:creationId xmlns:a16="http://schemas.microsoft.com/office/drawing/2014/main" id="{B4C61174-2D39-E640-8A16-DCE655544212}"/>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9" name="Title 9">
            <a:extLst>
              <a:ext uri="{FF2B5EF4-FFF2-40B4-BE49-F238E27FC236}">
                <a16:creationId xmlns:a16="http://schemas.microsoft.com/office/drawing/2014/main" id="{13596EE0-A679-3B49-BA9A-D5C79B0C8381}"/>
              </a:ext>
            </a:extLst>
          </p:cNvPr>
          <p:cNvSpPr>
            <a:spLocks noGrp="1"/>
          </p:cNvSpPr>
          <p:nvPr>
            <p:ph type="title"/>
          </p:nvPr>
        </p:nvSpPr>
        <p:spPr>
          <a:xfrm>
            <a:off x="994485" y="4470263"/>
            <a:ext cx="11149706" cy="1294922"/>
          </a:xfrm>
        </p:spPr>
        <p:txBody>
          <a:bodyPr anchor="ctr"/>
          <a:lstStyle>
            <a:lvl1pPr algn="l">
              <a:defRPr>
                <a:solidFill>
                  <a:schemeClr val="bg1"/>
                </a:solidFill>
              </a:defRPr>
            </a:lvl1pPr>
          </a:lstStyle>
          <a:p>
            <a:r>
              <a:rPr lang="en-US"/>
              <a:t>Click to edit Master title style</a:t>
            </a:r>
          </a:p>
        </p:txBody>
      </p:sp>
      <p:sp>
        <p:nvSpPr>
          <p:cNvPr id="20" name="Triangle 19">
            <a:extLst>
              <a:ext uri="{FF2B5EF4-FFF2-40B4-BE49-F238E27FC236}">
                <a16:creationId xmlns:a16="http://schemas.microsoft.com/office/drawing/2014/main" id="{3E931B03-E301-6D48-8377-B08DA6C95F0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Triangle 20">
            <a:extLst>
              <a:ext uri="{FF2B5EF4-FFF2-40B4-BE49-F238E27FC236}">
                <a16:creationId xmlns:a16="http://schemas.microsoft.com/office/drawing/2014/main" id="{249401AC-F116-8B4C-A1A0-CF88B63E549B}"/>
              </a:ext>
            </a:extLst>
          </p:cNvPr>
          <p:cNvSpPr/>
          <p:nvPr userDrawn="1"/>
        </p:nvSpPr>
        <p:spPr>
          <a:xfrm rot="5400000">
            <a:off x="-167082" y="48362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4" name="Picture Placeholder 3">
            <a:extLst>
              <a:ext uri="{FF2B5EF4-FFF2-40B4-BE49-F238E27FC236}">
                <a16:creationId xmlns:a16="http://schemas.microsoft.com/office/drawing/2014/main" id="{8A3226FF-244B-B540-ABAC-5C0E3DE3103C}"/>
              </a:ext>
            </a:extLst>
          </p:cNvPr>
          <p:cNvSpPr>
            <a:spLocks noGrp="1"/>
          </p:cNvSpPr>
          <p:nvPr>
            <p:ph type="pic" sz="quarter" idx="13"/>
          </p:nvPr>
        </p:nvSpPr>
        <p:spPr>
          <a:xfrm>
            <a:off x="441412" y="688046"/>
            <a:ext cx="12123725" cy="3495617"/>
          </a:xfrm>
          <a:solidFill>
            <a:schemeClr val="accent1"/>
          </a:solidFill>
        </p:spPr>
        <p:txBody>
          <a:bodyPr/>
          <a:lstStyle/>
          <a:p>
            <a:r>
              <a:rPr lang="en-US"/>
              <a:t>Click icon to add picture</a:t>
            </a:r>
          </a:p>
        </p:txBody>
      </p:sp>
    </p:spTree>
    <p:extLst>
      <p:ext uri="{BB962C8B-B14F-4D97-AF65-F5344CB8AC3E}">
        <p14:creationId xmlns:p14="http://schemas.microsoft.com/office/powerpoint/2010/main" val="33070360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4836924"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170431" y="9168837"/>
            <a:ext cx="7272813" cy="519289"/>
          </a:xfr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4836924"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rgbClr val="C5A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Freeform 16">
            <a:extLst>
              <a:ext uri="{FF2B5EF4-FFF2-40B4-BE49-F238E27FC236}">
                <a16:creationId xmlns:a16="http://schemas.microsoft.com/office/drawing/2014/main" id="{F5D5DA7E-149B-BB4E-918D-C5FF23087FF1}"/>
              </a:ext>
            </a:extLst>
          </p:cNvPr>
          <p:cNvSpPr>
            <a:spLocks noGrp="1"/>
          </p:cNvSpPr>
          <p:nvPr>
            <p:ph type="pic" sz="quarter" idx="13"/>
          </p:nvPr>
        </p:nvSpPr>
        <p:spPr>
          <a:xfrm>
            <a:off x="3975991" y="0"/>
            <a:ext cx="9028810" cy="9753600"/>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509" h="6858000">
                <a:moveTo>
                  <a:pt x="3426278" y="0"/>
                </a:moveTo>
                <a:lnTo>
                  <a:pt x="3440072" y="37000"/>
                </a:lnTo>
                <a:lnTo>
                  <a:pt x="3440072" y="0"/>
                </a:lnTo>
                <a:lnTo>
                  <a:pt x="8464509" y="0"/>
                </a:lnTo>
                <a:lnTo>
                  <a:pt x="8464509" y="6858000"/>
                </a:lnTo>
                <a:lnTo>
                  <a:pt x="0" y="6858000"/>
                </a:lnTo>
                <a:lnTo>
                  <a:pt x="3426278" y="0"/>
                </a:lnTo>
                <a:close/>
              </a:path>
            </a:pathLst>
          </a:custGeom>
          <a:solidFill>
            <a:schemeClr val="accent4"/>
          </a:solidFill>
        </p:spPr>
        <p:txBody>
          <a:bodyPr wrap="square">
            <a:noAutofit/>
          </a:bodyPr>
          <a:lstStyle/>
          <a:p>
            <a:r>
              <a:rPr lang="en-US"/>
              <a:t>Click icon to add picture</a:t>
            </a:r>
          </a:p>
        </p:txBody>
      </p:sp>
      <p:sp>
        <p:nvSpPr>
          <p:cNvPr id="19" name="Triangle 18">
            <a:extLst>
              <a:ext uri="{FF2B5EF4-FFF2-40B4-BE49-F238E27FC236}">
                <a16:creationId xmlns:a16="http://schemas.microsoft.com/office/drawing/2014/main" id="{BEBB0DCE-DD71-FF40-B471-A617514321E6}"/>
              </a:ext>
            </a:extLst>
          </p:cNvPr>
          <p:cNvSpPr/>
          <p:nvPr userDrawn="1"/>
        </p:nvSpPr>
        <p:spPr>
          <a:xfrm rot="10800000">
            <a:off x="6260390" y="6444"/>
            <a:ext cx="972537" cy="129671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919773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1642256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93060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tx1"/>
                </a:solidFill>
              </a:defRPr>
            </a:lvl1pPr>
            <a:lvl2pPr marL="519395" indent="-304810">
              <a:buClr>
                <a:schemeClr val="accent1"/>
              </a:buClr>
              <a:buFont typeface="Arial" panose="020B0604020202020204" pitchFamily="34" charset="0"/>
              <a:buChar char="•"/>
              <a:defRPr>
                <a:solidFill>
                  <a:schemeClr val="tx1"/>
                </a:solidFill>
              </a:defRPr>
            </a:lvl2pPr>
            <a:lvl3pPr marL="714474" indent="-304810">
              <a:buClr>
                <a:schemeClr val="accent1"/>
              </a:buClr>
              <a:buFont typeface="Arial" panose="020B0604020202020204" pitchFamily="34" charset="0"/>
              <a:buChar char="•"/>
              <a:defRPr>
                <a:solidFill>
                  <a:schemeClr val="tx1"/>
                </a:solidFill>
              </a:defRPr>
            </a:lvl3pPr>
            <a:lvl4pPr marL="909552" indent="-304810">
              <a:buClr>
                <a:schemeClr val="accent1"/>
              </a:buClr>
              <a:buFont typeface="Arial" panose="020B0604020202020204" pitchFamily="34" charset="0"/>
              <a:buChar char="•"/>
              <a:defRPr>
                <a:solidFill>
                  <a:schemeClr val="tx1"/>
                </a:solidFill>
              </a:defRPr>
            </a:lvl4pPr>
            <a:lvl5pPr marL="1104630" indent="-304810">
              <a:buClr>
                <a:schemeClr val="accent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88093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9/26/2022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66019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98B14A3-A5A4-2F4A-95D8-651E4818BB24}"/>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Triangle 25">
            <a:extLst>
              <a:ext uri="{FF2B5EF4-FFF2-40B4-BE49-F238E27FC236}">
                <a16:creationId xmlns:a16="http://schemas.microsoft.com/office/drawing/2014/main" id="{FA21A50F-6662-5046-B75A-1261DC14ABF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2FDC47F2-EE1F-4644-989A-72996AC94A96}"/>
              </a:ext>
            </a:extLst>
          </p:cNvPr>
          <p:cNvGrpSpPr/>
          <p:nvPr userDrawn="1"/>
        </p:nvGrpSpPr>
        <p:grpSpPr>
          <a:xfrm>
            <a:off x="428169" y="2820571"/>
            <a:ext cx="5468982" cy="1392387"/>
            <a:chOff x="417597" y="1992086"/>
            <a:chExt cx="5127171" cy="979022"/>
          </a:xfrm>
        </p:grpSpPr>
        <p:sp>
          <p:nvSpPr>
            <p:cNvPr id="14" name="Rectangle 13">
              <a:extLst>
                <a:ext uri="{FF2B5EF4-FFF2-40B4-BE49-F238E27FC236}">
                  <a16:creationId xmlns:a16="http://schemas.microsoft.com/office/drawing/2014/main" id="{386ED203-5311-5B45-870D-8D058E718B91}"/>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15" name="Triangle 14">
              <a:extLst>
                <a:ext uri="{FF2B5EF4-FFF2-40B4-BE49-F238E27FC236}">
                  <a16:creationId xmlns:a16="http://schemas.microsoft.com/office/drawing/2014/main" id="{DE2C0F56-426C-5F4D-AAFD-DF53CA60DB1F}"/>
                </a:ext>
              </a:extLst>
            </p:cNvPr>
            <p:cNvSpPr>
              <a:spLocks noChangeAspect="1"/>
            </p:cNvSpPr>
            <p:nvPr/>
          </p:nvSpPr>
          <p:spPr>
            <a:xfrm rot="10800000">
              <a:off x="2821824"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3" name="Text Placeholder 2"/>
          <p:cNvSpPr>
            <a:spLocks noGrp="1"/>
          </p:cNvSpPr>
          <p:nvPr>
            <p:ph type="body" idx="1"/>
          </p:nvPr>
        </p:nvSpPr>
        <p:spPr>
          <a:xfrm>
            <a:off x="688133"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688133"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9/26/2022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170431" y="9168837"/>
            <a:ext cx="7272813" cy="519289"/>
          </a:xfrm>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9" name="Group 18">
            <a:extLst>
              <a:ext uri="{FF2B5EF4-FFF2-40B4-BE49-F238E27FC236}">
                <a16:creationId xmlns:a16="http://schemas.microsoft.com/office/drawing/2014/main" id="{0EC9B82D-42A0-2549-AF1A-BB955578D14E}"/>
              </a:ext>
            </a:extLst>
          </p:cNvPr>
          <p:cNvGrpSpPr/>
          <p:nvPr userDrawn="1"/>
        </p:nvGrpSpPr>
        <p:grpSpPr>
          <a:xfrm>
            <a:off x="7107920" y="2820571"/>
            <a:ext cx="5468982" cy="1392387"/>
            <a:chOff x="417597" y="1992086"/>
            <a:chExt cx="5127171" cy="979022"/>
          </a:xfrm>
        </p:grpSpPr>
        <p:sp>
          <p:nvSpPr>
            <p:cNvPr id="20" name="Rectangle 19">
              <a:extLst>
                <a:ext uri="{FF2B5EF4-FFF2-40B4-BE49-F238E27FC236}">
                  <a16:creationId xmlns:a16="http://schemas.microsoft.com/office/drawing/2014/main" id="{6F986011-7709-A448-BC93-37507571BAF8}"/>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1" name="Triangle 20">
              <a:extLst>
                <a:ext uri="{FF2B5EF4-FFF2-40B4-BE49-F238E27FC236}">
                  <a16:creationId xmlns:a16="http://schemas.microsoft.com/office/drawing/2014/main" id="{97EFE62B-D2C4-6147-8593-BDB17D7FB781}"/>
                </a:ext>
              </a:extLst>
            </p:cNvPr>
            <p:cNvSpPr>
              <a:spLocks noChangeAspect="1"/>
            </p:cNvSpPr>
            <p:nvPr/>
          </p:nvSpPr>
          <p:spPr>
            <a:xfrm rot="10800000">
              <a:off x="2822076"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22" name="Text Placeholder 2">
            <a:extLst>
              <a:ext uri="{FF2B5EF4-FFF2-40B4-BE49-F238E27FC236}">
                <a16:creationId xmlns:a16="http://schemas.microsoft.com/office/drawing/2014/main" id="{A343E295-0EB5-2B45-8B07-FB33A0D549D9}"/>
              </a:ext>
            </a:extLst>
          </p:cNvPr>
          <p:cNvSpPr>
            <a:spLocks noGrp="1"/>
          </p:cNvSpPr>
          <p:nvPr>
            <p:ph type="body" idx="13"/>
          </p:nvPr>
        </p:nvSpPr>
        <p:spPr>
          <a:xfrm>
            <a:off x="7367884"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Content Placeholder 3">
            <a:extLst>
              <a:ext uri="{FF2B5EF4-FFF2-40B4-BE49-F238E27FC236}">
                <a16:creationId xmlns:a16="http://schemas.microsoft.com/office/drawing/2014/main" id="{86411A82-4B2C-2345-940D-003FAE95661B}"/>
              </a:ext>
            </a:extLst>
          </p:cNvPr>
          <p:cNvSpPr>
            <a:spLocks noGrp="1"/>
          </p:cNvSpPr>
          <p:nvPr>
            <p:ph sz="half" idx="14"/>
          </p:nvPr>
        </p:nvSpPr>
        <p:spPr>
          <a:xfrm>
            <a:off x="7367884"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E81638DF-1560-0147-9FCE-648610243627}"/>
              </a:ext>
            </a:extLst>
          </p:cNvPr>
          <p:cNvCxnSpPr/>
          <p:nvPr userDrawn="1"/>
        </p:nvCxnSpPr>
        <p:spPr>
          <a:xfrm>
            <a:off x="6502400" y="2923851"/>
            <a:ext cx="0" cy="542330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7" name="Title 9">
            <a:extLst>
              <a:ext uri="{FF2B5EF4-FFF2-40B4-BE49-F238E27FC236}">
                <a16:creationId xmlns:a16="http://schemas.microsoft.com/office/drawing/2014/main" id="{6500C466-2C7C-0F41-ADF8-F36158F8BCB7}"/>
              </a:ext>
            </a:extLst>
          </p:cNvPr>
          <p:cNvSpPr>
            <a:spLocks noGrp="1"/>
          </p:cNvSpPr>
          <p:nvPr>
            <p:ph type="title"/>
          </p:nvPr>
        </p:nvSpPr>
        <p:spPr>
          <a:xfrm>
            <a:off x="994486" y="1271081"/>
            <a:ext cx="10885945"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4076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95E5791F-3F71-BF44-BA4E-0B7D386184DC}"/>
              </a:ext>
            </a:extLst>
          </p:cNvPr>
          <p:cNvSpPr/>
          <p:nvPr userDrawn="1"/>
        </p:nvSpPr>
        <p:spPr>
          <a:xfrm>
            <a:off x="0" y="665362"/>
            <a:ext cx="12511810"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9AE2E01-52D8-994A-80AC-622260011952}"/>
              </a:ext>
            </a:extLst>
          </p:cNvPr>
          <p:cNvSpPr/>
          <p:nvPr userDrawn="1"/>
        </p:nvSpPr>
        <p:spPr>
          <a:xfrm>
            <a:off x="2043471" y="5239832"/>
            <a:ext cx="3319968"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B8F16C36-FC88-9044-8303-4AAB2C148BA5}"/>
              </a:ext>
            </a:extLst>
          </p:cNvPr>
          <p:cNvSpPr/>
          <p:nvPr userDrawn="1"/>
        </p:nvSpPr>
        <p:spPr>
          <a:xfrm>
            <a:off x="4980209" y="743518"/>
            <a:ext cx="766460" cy="1021946"/>
          </a:xfrm>
          <a:prstGeom prst="triangle">
            <a:avLst/>
          </a:prstGeom>
          <a:pattFill prst="dkHorz">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Freeform 14">
            <a:extLst>
              <a:ext uri="{FF2B5EF4-FFF2-40B4-BE49-F238E27FC236}">
                <a16:creationId xmlns:a16="http://schemas.microsoft.com/office/drawing/2014/main" id="{7DA0D001-BFE9-164E-A088-53FE53ABF519}"/>
              </a:ext>
            </a:extLst>
          </p:cNvPr>
          <p:cNvSpPr>
            <a:spLocks noGrp="1"/>
          </p:cNvSpPr>
          <p:nvPr>
            <p:ph type="pic" sz="quarter" idx="13"/>
          </p:nvPr>
        </p:nvSpPr>
        <p:spPr>
          <a:xfrm>
            <a:off x="-1" y="1"/>
            <a:ext cx="5464937" cy="9762823"/>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1"/>
          </a:solidFill>
        </p:spPr>
        <p:txBody>
          <a:bodyPr wrap="square">
            <a:noAutofit/>
          </a:bodyPr>
          <a:lstStyle/>
          <a:p>
            <a:r>
              <a:rPr lang="en-US"/>
              <a:t>Click icon to add picture</a:t>
            </a:r>
          </a:p>
        </p:txBody>
      </p:sp>
      <p:sp>
        <p:nvSpPr>
          <p:cNvPr id="16" name="Title 1">
            <a:extLst>
              <a:ext uri="{FF2B5EF4-FFF2-40B4-BE49-F238E27FC236}">
                <a16:creationId xmlns:a16="http://schemas.microsoft.com/office/drawing/2014/main" id="{810C3D4C-012F-184D-B7D5-E89B7B9A726E}"/>
              </a:ext>
            </a:extLst>
          </p:cNvPr>
          <p:cNvSpPr>
            <a:spLocks noGrp="1"/>
          </p:cNvSpPr>
          <p:nvPr>
            <p:ph type="title" hasCustomPrompt="1"/>
          </p:nvPr>
        </p:nvSpPr>
        <p:spPr>
          <a:xfrm>
            <a:off x="4806838" y="3810502"/>
            <a:ext cx="3188117" cy="1984296"/>
          </a:xfrm>
        </p:spPr>
        <p:txBody>
          <a:bodyPr lIns="0" anchor="ctr">
            <a:normAutofit/>
          </a:bodyPr>
          <a:lstStyle>
            <a:lvl1pPr algn="ctr">
              <a:defRPr sz="3840">
                <a:solidFill>
                  <a:schemeClr val="bg1"/>
                </a:solidFill>
              </a:defRPr>
            </a:lvl1pPr>
          </a:lstStyle>
          <a:p>
            <a:r>
              <a:rPr lang="en-US"/>
              <a:t>TITLE GOES HERE</a:t>
            </a:r>
          </a:p>
        </p:txBody>
      </p:sp>
      <p:sp>
        <p:nvSpPr>
          <p:cNvPr id="17" name="Text Placeholder 11">
            <a:extLst>
              <a:ext uri="{FF2B5EF4-FFF2-40B4-BE49-F238E27FC236}">
                <a16:creationId xmlns:a16="http://schemas.microsoft.com/office/drawing/2014/main" id="{D16862ED-2F5E-FE49-AB49-49CEC0EA332A}"/>
              </a:ext>
            </a:extLst>
          </p:cNvPr>
          <p:cNvSpPr>
            <a:spLocks noGrp="1"/>
          </p:cNvSpPr>
          <p:nvPr>
            <p:ph type="body" sz="quarter" idx="14" hasCustomPrompt="1"/>
          </p:nvPr>
        </p:nvSpPr>
        <p:spPr>
          <a:xfrm>
            <a:off x="8766322" y="1128648"/>
            <a:ext cx="3524564" cy="7496304"/>
          </a:xfrm>
        </p:spPr>
        <p:txBody>
          <a:bodyPr lIns="0" anchor="ctr">
            <a:normAutofit/>
          </a:bodyPr>
          <a:lstStyle>
            <a:lvl1pPr marL="304810" indent="-304810">
              <a:lnSpc>
                <a:spcPct val="100000"/>
              </a:lnSpc>
              <a:spcBef>
                <a:spcPts val="0"/>
              </a:spcBef>
              <a:spcAft>
                <a:spcPts val="1600"/>
              </a:spcAft>
              <a:buClr>
                <a:schemeClr val="accent1"/>
              </a:buClr>
              <a:buFont typeface="Arial" panose="020B0604020202020204" pitchFamily="34" charset="0"/>
              <a:buChar char="•"/>
              <a:defRPr sz="1707" spc="0">
                <a:solidFill>
                  <a:schemeClr val="bg1"/>
                </a:solidFill>
              </a:defRPr>
            </a:lvl1pPr>
            <a:lvl2pPr>
              <a:lnSpc>
                <a:spcPct val="150000"/>
              </a:lnSpc>
              <a:defRPr sz="1280" spc="0">
                <a:solidFill>
                  <a:schemeClr val="tx2"/>
                </a:solidFill>
              </a:defRPr>
            </a:lvl2pPr>
            <a:lvl3pPr>
              <a:lnSpc>
                <a:spcPct val="150000"/>
              </a:lnSpc>
              <a:defRPr sz="1280" spc="0">
                <a:solidFill>
                  <a:schemeClr val="tx2"/>
                </a:solidFill>
              </a:defRPr>
            </a:lvl3pPr>
            <a:lvl4pPr>
              <a:lnSpc>
                <a:spcPct val="150000"/>
              </a:lnSpc>
              <a:defRPr sz="1280" spc="0">
                <a:solidFill>
                  <a:schemeClr val="tx2"/>
                </a:solidFill>
              </a:defRPr>
            </a:lvl4pPr>
            <a:lvl5pPr>
              <a:lnSpc>
                <a:spcPct val="150000"/>
              </a:lnSpc>
              <a:defRPr sz="1280" spc="0">
                <a:solidFill>
                  <a:schemeClr val="tx2"/>
                </a:solidFill>
              </a:defRPr>
            </a:lvl5pPr>
          </a:lstStyle>
          <a:p>
            <a:pPr lvl="0"/>
            <a:r>
              <a:rPr lang="en-US"/>
              <a:t>Text goes here</a:t>
            </a:r>
          </a:p>
        </p:txBody>
      </p:sp>
    </p:spTree>
    <p:extLst>
      <p:ext uri="{BB962C8B-B14F-4D97-AF65-F5344CB8AC3E}">
        <p14:creationId xmlns:p14="http://schemas.microsoft.com/office/powerpoint/2010/main" val="2716483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E872A5F6-5449-2840-B48F-2AA85FE272A3}"/>
              </a:ext>
            </a:extLst>
          </p:cNvPr>
          <p:cNvSpPr/>
          <p:nvPr userDrawn="1"/>
        </p:nvSpPr>
        <p:spPr>
          <a:xfrm>
            <a:off x="0" y="0"/>
            <a:ext cx="3736105"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B3A8339-6DA4-E549-AEA2-9512C53F064F}"/>
              </a:ext>
            </a:extLst>
          </p:cNvPr>
          <p:cNvSpPr/>
          <p:nvPr userDrawn="1"/>
        </p:nvSpPr>
        <p:spPr>
          <a:xfrm>
            <a:off x="3830907" y="7499476"/>
            <a:ext cx="1585777" cy="2114369"/>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2EA775-82B0-BA48-8CA2-7A09D72EC958}"/>
              </a:ext>
            </a:extLst>
          </p:cNvPr>
          <p:cNvSpPr/>
          <p:nvPr userDrawn="1"/>
        </p:nvSpPr>
        <p:spPr>
          <a:xfrm>
            <a:off x="81664" y="849854"/>
            <a:ext cx="600387" cy="800516"/>
          </a:xfrm>
          <a:prstGeom prst="triangle">
            <a:avLst/>
          </a:prstGeom>
          <a:pattFill prst="lt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2C6B50B5-10C1-4A40-9531-4F8DC16892F8}"/>
              </a:ext>
            </a:extLst>
          </p:cNvPr>
          <p:cNvSpPr/>
          <p:nvPr userDrawn="1"/>
        </p:nvSpPr>
        <p:spPr>
          <a:xfrm>
            <a:off x="381856"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Freeform 25">
            <a:extLst>
              <a:ext uri="{FF2B5EF4-FFF2-40B4-BE49-F238E27FC236}">
                <a16:creationId xmlns:a16="http://schemas.microsoft.com/office/drawing/2014/main" id="{CAF18EC0-3F9F-6449-A2B2-A792B70BEA6E}"/>
              </a:ext>
            </a:extLst>
          </p:cNvPr>
          <p:cNvSpPr>
            <a:spLocks noGrp="1"/>
          </p:cNvSpPr>
          <p:nvPr>
            <p:ph type="pic" sz="quarter" idx="13"/>
          </p:nvPr>
        </p:nvSpPr>
        <p:spPr>
          <a:xfrm flipH="1">
            <a:off x="474474" y="849854"/>
            <a:ext cx="6468176" cy="8624235"/>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28" name="Title 1">
            <a:extLst>
              <a:ext uri="{FF2B5EF4-FFF2-40B4-BE49-F238E27FC236}">
                <a16:creationId xmlns:a16="http://schemas.microsoft.com/office/drawing/2014/main" id="{68357860-E91C-1745-A5D1-921689BF47AE}"/>
              </a:ext>
            </a:extLst>
          </p:cNvPr>
          <p:cNvSpPr>
            <a:spLocks noGrp="1"/>
          </p:cNvSpPr>
          <p:nvPr>
            <p:ph type="title" hasCustomPrompt="1"/>
          </p:nvPr>
        </p:nvSpPr>
        <p:spPr>
          <a:xfrm>
            <a:off x="7335460" y="2183677"/>
            <a:ext cx="5168073" cy="2643366"/>
          </a:xfrm>
        </p:spPr>
        <p:txBody>
          <a:bodyPr anchor="b">
            <a:normAutofit/>
          </a:bodyPr>
          <a:lstStyle>
            <a:lvl1pPr algn="l">
              <a:defRPr sz="5120" i="0">
                <a:solidFill>
                  <a:schemeClr val="tx1">
                    <a:lumMod val="85000"/>
                    <a:lumOff val="15000"/>
                  </a:schemeClr>
                </a:solidFill>
                <a:latin typeface="+mj-lt"/>
              </a:defRPr>
            </a:lvl1pPr>
          </a:lstStyle>
          <a:p>
            <a:r>
              <a:rPr lang="en-US"/>
              <a:t>Title Goes Here</a:t>
            </a:r>
          </a:p>
        </p:txBody>
      </p:sp>
      <p:sp>
        <p:nvSpPr>
          <p:cNvPr id="29" name="Content Placeholder 2">
            <a:extLst>
              <a:ext uri="{FF2B5EF4-FFF2-40B4-BE49-F238E27FC236}">
                <a16:creationId xmlns:a16="http://schemas.microsoft.com/office/drawing/2014/main" id="{094A3FA1-7F3F-2D41-ABE1-512FA9FC4843}"/>
              </a:ext>
            </a:extLst>
          </p:cNvPr>
          <p:cNvSpPr>
            <a:spLocks noGrp="1"/>
          </p:cNvSpPr>
          <p:nvPr>
            <p:ph idx="1"/>
          </p:nvPr>
        </p:nvSpPr>
        <p:spPr>
          <a:xfrm>
            <a:off x="7335463" y="4838257"/>
            <a:ext cx="5168070" cy="2996757"/>
          </a:xfrm>
        </p:spPr>
        <p:txBody>
          <a:bodyPr/>
          <a:lstStyle>
            <a:lvl1pPr marL="195078" indent="-195078" algn="l">
              <a:buClr>
                <a:srgbClr val="C5AE76"/>
              </a:buClr>
              <a:buFont typeface="Arial" panose="020B0604020202020204" pitchFamily="34" charset="0"/>
              <a:buChar char="•"/>
              <a:defRPr>
                <a:latin typeface="+mj-lt"/>
              </a:defRPr>
            </a:lvl1pPr>
            <a:lvl2pPr marL="409664" indent="-195078" algn="l">
              <a:buClr>
                <a:srgbClr val="C5AE76"/>
              </a:buClr>
              <a:buFont typeface="Arial" panose="020B0604020202020204" pitchFamily="34" charset="0"/>
              <a:buChar char="•"/>
              <a:defRPr>
                <a:latin typeface="+mj-lt"/>
              </a:defRPr>
            </a:lvl2pPr>
            <a:lvl3pPr marL="604742" indent="-195078" algn="l">
              <a:buClr>
                <a:srgbClr val="C5AE76"/>
              </a:buClr>
              <a:buFont typeface="Arial" panose="020B0604020202020204" pitchFamily="34" charset="0"/>
              <a:buChar char="•"/>
              <a:defRPr>
                <a:latin typeface="+mj-lt"/>
              </a:defRPr>
            </a:lvl3pPr>
            <a:lvl4pPr marL="799820" indent="-195078" algn="l">
              <a:buClr>
                <a:srgbClr val="C5AE76"/>
              </a:buClr>
              <a:buFont typeface="Arial" panose="020B0604020202020204" pitchFamily="34" charset="0"/>
              <a:buChar char="•"/>
              <a:defRPr>
                <a:latin typeface="+mj-lt"/>
              </a:defRPr>
            </a:lvl4pPr>
            <a:lvl5pPr marL="994898" indent="-195078" algn="l">
              <a:buClr>
                <a:srgbClr val="C5AE76"/>
              </a:buClr>
              <a:buFont typeface="Arial" panose="020B0604020202020204" pitchFamily="34" charset="0"/>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6590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3">
            <a:extLst>
              <a:ext uri="{FF2B5EF4-FFF2-40B4-BE49-F238E27FC236}">
                <a16:creationId xmlns:a16="http://schemas.microsoft.com/office/drawing/2014/main" id="{B4D4881A-F72E-2D4F-BC41-5D2839D87000}"/>
              </a:ext>
            </a:extLst>
          </p:cNvPr>
          <p:cNvSpPr/>
          <p:nvPr userDrawn="1"/>
        </p:nvSpPr>
        <p:spPr>
          <a:xfrm>
            <a:off x="5330455" y="0"/>
            <a:ext cx="7674345" cy="9783844"/>
          </a:xfrm>
          <a:custGeom>
            <a:avLst/>
            <a:gdLst>
              <a:gd name="connsiteX0" fmla="*/ 0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0 w 5004391"/>
              <a:gd name="connsiteY4" fmla="*/ 0 h 6858000"/>
              <a:gd name="connsiteX0" fmla="*/ 1424763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1424763 w 5004391"/>
              <a:gd name="connsiteY4" fmla="*/ 0 h 6858000"/>
              <a:gd name="connsiteX0" fmla="*/ 1275907 w 5004391"/>
              <a:gd name="connsiteY0" fmla="*/ 21265 h 6858000"/>
              <a:gd name="connsiteX1" fmla="*/ 5004391 w 5004391"/>
              <a:gd name="connsiteY1" fmla="*/ 0 h 6858000"/>
              <a:gd name="connsiteX2" fmla="*/ 5004391 w 5004391"/>
              <a:gd name="connsiteY2" fmla="*/ 6858000 h 6858000"/>
              <a:gd name="connsiteX3" fmla="*/ 0 w 5004391"/>
              <a:gd name="connsiteY3" fmla="*/ 6858000 h 6858000"/>
              <a:gd name="connsiteX4" fmla="*/ 1275907 w 5004391"/>
              <a:gd name="connsiteY4" fmla="*/ 21265 h 6858000"/>
              <a:gd name="connsiteX0" fmla="*/ 3466214 w 7194698"/>
              <a:gd name="connsiteY0" fmla="*/ 21265 h 6879265"/>
              <a:gd name="connsiteX1" fmla="*/ 7194698 w 7194698"/>
              <a:gd name="connsiteY1" fmla="*/ 0 h 6879265"/>
              <a:gd name="connsiteX2" fmla="*/ 7194698 w 7194698"/>
              <a:gd name="connsiteY2" fmla="*/ 6858000 h 6879265"/>
              <a:gd name="connsiteX3" fmla="*/ 0 w 7194698"/>
              <a:gd name="connsiteY3" fmla="*/ 6879265 h 6879265"/>
              <a:gd name="connsiteX4" fmla="*/ 3466214 w 7194698"/>
              <a:gd name="connsiteY4" fmla="*/ 21265 h 687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4698" h="6879265">
                <a:moveTo>
                  <a:pt x="3466214" y="21265"/>
                </a:moveTo>
                <a:lnTo>
                  <a:pt x="7194698" y="0"/>
                </a:lnTo>
                <a:lnTo>
                  <a:pt x="7194698" y="6858000"/>
                </a:lnTo>
                <a:lnTo>
                  <a:pt x="0" y="6879265"/>
                </a:lnTo>
                <a:lnTo>
                  <a:pt x="3466214" y="212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14CA4B6-21BC-234A-9FAD-E362D7F194C4}"/>
              </a:ext>
            </a:extLst>
          </p:cNvPr>
          <p:cNvSpPr/>
          <p:nvPr userDrawn="1"/>
        </p:nvSpPr>
        <p:spPr>
          <a:xfrm>
            <a:off x="2742732"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815F04B4-E3C0-0845-8DEC-98C63E21B466}"/>
              </a:ext>
            </a:extLst>
          </p:cNvPr>
          <p:cNvSpPr/>
          <p:nvPr userDrawn="1"/>
        </p:nvSpPr>
        <p:spPr>
          <a:xfrm rot="10800000">
            <a:off x="2429223" y="5425168"/>
            <a:ext cx="1451699" cy="1935599"/>
          </a:xfrm>
          <a:prstGeom prst="triangle">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Freeform 7">
            <a:extLst>
              <a:ext uri="{FF2B5EF4-FFF2-40B4-BE49-F238E27FC236}">
                <a16:creationId xmlns:a16="http://schemas.microsoft.com/office/drawing/2014/main" id="{6850A90A-EBB3-314C-9D98-A4220E2739EA}"/>
              </a:ext>
            </a:extLst>
          </p:cNvPr>
          <p:cNvSpPr>
            <a:spLocks noGrp="1"/>
          </p:cNvSpPr>
          <p:nvPr>
            <p:ph type="pic" sz="quarter" idx="13"/>
          </p:nvPr>
        </p:nvSpPr>
        <p:spPr>
          <a:xfrm flipH="1">
            <a:off x="2740566" y="470631"/>
            <a:ext cx="6631936" cy="8842581"/>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9" name="Title 1">
            <a:extLst>
              <a:ext uri="{FF2B5EF4-FFF2-40B4-BE49-F238E27FC236}">
                <a16:creationId xmlns:a16="http://schemas.microsoft.com/office/drawing/2014/main" id="{D3001923-8460-C64B-A54B-3221B8A6B8C3}"/>
              </a:ext>
            </a:extLst>
          </p:cNvPr>
          <p:cNvSpPr>
            <a:spLocks noGrp="1"/>
          </p:cNvSpPr>
          <p:nvPr>
            <p:ph type="title" hasCustomPrompt="1"/>
          </p:nvPr>
        </p:nvSpPr>
        <p:spPr>
          <a:xfrm>
            <a:off x="8488648" y="2784553"/>
            <a:ext cx="4069850" cy="2643366"/>
          </a:xfrm>
        </p:spPr>
        <p:txBody>
          <a:bodyPr anchor="b">
            <a:normAutofit/>
          </a:bodyPr>
          <a:lstStyle>
            <a:lvl1pPr algn="ctr">
              <a:defRPr sz="5120" i="0">
                <a:solidFill>
                  <a:schemeClr val="bg1"/>
                </a:solidFill>
                <a:latin typeface="+mj-lt"/>
              </a:defRPr>
            </a:lvl1pPr>
          </a:lstStyle>
          <a:p>
            <a:r>
              <a:rPr lang="en-US"/>
              <a:t>Title Goes Here</a:t>
            </a:r>
          </a:p>
        </p:txBody>
      </p:sp>
      <p:sp>
        <p:nvSpPr>
          <p:cNvPr id="10" name="Content Placeholder 2">
            <a:extLst>
              <a:ext uri="{FF2B5EF4-FFF2-40B4-BE49-F238E27FC236}">
                <a16:creationId xmlns:a16="http://schemas.microsoft.com/office/drawing/2014/main" id="{9E64A275-2629-244A-A66F-FC140850C6DA}"/>
              </a:ext>
            </a:extLst>
          </p:cNvPr>
          <p:cNvSpPr>
            <a:spLocks noGrp="1"/>
          </p:cNvSpPr>
          <p:nvPr>
            <p:ph idx="1"/>
          </p:nvPr>
        </p:nvSpPr>
        <p:spPr>
          <a:xfrm>
            <a:off x="8488651" y="5439133"/>
            <a:ext cx="4069847" cy="2996757"/>
          </a:xfrm>
        </p:spPr>
        <p:txBody>
          <a:bodyPr/>
          <a:lstStyle>
            <a:lvl1pPr marL="195078" indent="-195078" algn="ctr">
              <a:buClr>
                <a:srgbClr val="C5AE76"/>
              </a:buClr>
              <a:buFont typeface="Arial" panose="020B0604020202020204" pitchFamily="34" charset="0"/>
              <a:buChar char="•"/>
              <a:defRPr>
                <a:solidFill>
                  <a:schemeClr val="bg1"/>
                </a:solidFill>
                <a:latin typeface="+mj-lt"/>
              </a:defRPr>
            </a:lvl1pPr>
            <a:lvl2pPr marL="409664" indent="-195078" algn="ctr">
              <a:buClr>
                <a:srgbClr val="C5AE76"/>
              </a:buClr>
              <a:buFont typeface="Arial" panose="020B0604020202020204" pitchFamily="34" charset="0"/>
              <a:buChar char="•"/>
              <a:defRPr>
                <a:solidFill>
                  <a:schemeClr val="bg1"/>
                </a:solidFill>
                <a:latin typeface="+mj-lt"/>
              </a:defRPr>
            </a:lvl2pPr>
            <a:lvl3pPr marL="604742" indent="-195078" algn="ctr">
              <a:buClr>
                <a:srgbClr val="C5AE76"/>
              </a:buClr>
              <a:buFont typeface="Arial" panose="020B0604020202020204" pitchFamily="34" charset="0"/>
              <a:buChar char="•"/>
              <a:defRPr>
                <a:solidFill>
                  <a:schemeClr val="bg1"/>
                </a:solidFill>
                <a:latin typeface="+mj-lt"/>
              </a:defRPr>
            </a:lvl3pPr>
            <a:lvl4pPr marL="799820" indent="-195078" algn="ctr">
              <a:buClr>
                <a:srgbClr val="C5AE76"/>
              </a:buClr>
              <a:buFont typeface="Arial" panose="020B0604020202020204" pitchFamily="34" charset="0"/>
              <a:buChar char="•"/>
              <a:defRPr>
                <a:solidFill>
                  <a:schemeClr val="bg1"/>
                </a:solidFill>
                <a:latin typeface="+mj-lt"/>
              </a:defRPr>
            </a:lvl4pPr>
            <a:lvl5pPr marL="994898" indent="-195078" algn="ctr">
              <a:buClr>
                <a:srgbClr val="C5AE76"/>
              </a:buClr>
              <a:buFont typeface="Arial" panose="020B0604020202020204" pitchFamily="34" charset="0"/>
              <a:buChar cha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riangle 11">
            <a:extLst>
              <a:ext uri="{FF2B5EF4-FFF2-40B4-BE49-F238E27FC236}">
                <a16:creationId xmlns:a16="http://schemas.microsoft.com/office/drawing/2014/main" id="{520102B5-5695-C743-B30E-C92897B48D8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673314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with Narrow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BB0D84E6-6DEA-1D4E-92C3-A360785A027B}"/>
              </a:ext>
            </a:extLst>
          </p:cNvPr>
          <p:cNvSpPr/>
          <p:nvPr userDrawn="1"/>
        </p:nvSpPr>
        <p:spPr>
          <a:xfrm>
            <a:off x="0" y="2461624"/>
            <a:ext cx="8778240" cy="49464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C28500E9-800B-C94A-B6F9-F73D37B2D301}"/>
              </a:ext>
            </a:extLst>
          </p:cNvPr>
          <p:cNvSpPr/>
          <p:nvPr userDrawn="1"/>
        </p:nvSpPr>
        <p:spPr>
          <a:xfrm rot="10800000">
            <a:off x="9332364" y="0"/>
            <a:ext cx="3672434"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EAD70A4-7AF0-7E4D-ABBC-34DD61D7B01E}"/>
              </a:ext>
            </a:extLst>
          </p:cNvPr>
          <p:cNvSpPr/>
          <p:nvPr userDrawn="1"/>
        </p:nvSpPr>
        <p:spPr>
          <a:xfrm rot="10800000">
            <a:off x="3975697" y="7895768"/>
            <a:ext cx="1519666" cy="1857832"/>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itle 9">
            <a:extLst>
              <a:ext uri="{FF2B5EF4-FFF2-40B4-BE49-F238E27FC236}">
                <a16:creationId xmlns:a16="http://schemas.microsoft.com/office/drawing/2014/main" id="{14C43A8B-650C-3B4B-9F8C-592CE9F269FB}"/>
              </a:ext>
            </a:extLst>
          </p:cNvPr>
          <p:cNvSpPr>
            <a:spLocks noGrp="1"/>
          </p:cNvSpPr>
          <p:nvPr>
            <p:ph type="title"/>
          </p:nvPr>
        </p:nvSpPr>
        <p:spPr>
          <a:xfrm>
            <a:off x="926533" y="3504740"/>
            <a:ext cx="5575868" cy="1034951"/>
          </a:xfrm>
        </p:spPr>
        <p:txBody>
          <a:bodyPr anchor="t"/>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0345C704-9538-984E-8D14-D6AEC9A4C42E}"/>
              </a:ext>
            </a:extLst>
          </p:cNvPr>
          <p:cNvSpPr>
            <a:spLocks noGrp="1"/>
          </p:cNvSpPr>
          <p:nvPr>
            <p:ph type="body" idx="1" hasCustomPrompt="1"/>
          </p:nvPr>
        </p:nvSpPr>
        <p:spPr>
          <a:xfrm>
            <a:off x="926532" y="4644840"/>
            <a:ext cx="5575869" cy="2335838"/>
          </a:xfrm>
        </p:spPr>
        <p:txBody>
          <a:bodyPr lIns="91440" rIns="91440" anchor="t">
            <a:normAutofit/>
          </a:bodyPr>
          <a:lstStyle>
            <a:lvl1pPr marL="0" indent="0">
              <a:buNone/>
              <a:defRPr sz="2133" b="0" cap="none"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Picture Placeholder 11">
            <a:extLst>
              <a:ext uri="{FF2B5EF4-FFF2-40B4-BE49-F238E27FC236}">
                <a16:creationId xmlns:a16="http://schemas.microsoft.com/office/drawing/2014/main" id="{647B5AD0-4AD4-9843-9C08-DEF894490A97}"/>
              </a:ext>
            </a:extLst>
          </p:cNvPr>
          <p:cNvSpPr>
            <a:spLocks noGrp="1"/>
          </p:cNvSpPr>
          <p:nvPr>
            <p:ph type="pic" sz="quarter" idx="13"/>
          </p:nvPr>
        </p:nvSpPr>
        <p:spPr>
          <a:xfrm flipH="1">
            <a:off x="4899480" y="0"/>
            <a:ext cx="8105318" cy="9753600"/>
          </a:xfrm>
          <a:prstGeom prst="triangle">
            <a:avLst/>
          </a:prstGeom>
          <a:solidFill>
            <a:schemeClr val="accent1"/>
          </a:solidFill>
        </p:spPr>
        <p:txBody>
          <a:bodyPr/>
          <a:lstStyle/>
          <a:p>
            <a:r>
              <a:rPr lang="en-US"/>
              <a:t>Click icon to add picture</a:t>
            </a:r>
          </a:p>
        </p:txBody>
      </p:sp>
      <p:sp>
        <p:nvSpPr>
          <p:cNvPr id="14" name="Triangle 13">
            <a:extLst>
              <a:ext uri="{FF2B5EF4-FFF2-40B4-BE49-F238E27FC236}">
                <a16:creationId xmlns:a16="http://schemas.microsoft.com/office/drawing/2014/main" id="{8795BE2D-99B1-FE49-84B1-C41E44A8AC0B}"/>
              </a:ext>
            </a:extLst>
          </p:cNvPr>
          <p:cNvSpPr/>
          <p:nvPr userDrawn="1"/>
        </p:nvSpPr>
        <p:spPr>
          <a:xfrm rot="5400000">
            <a:off x="-167082" y="368425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93"/>
          </a:p>
        </p:txBody>
      </p:sp>
    </p:spTree>
    <p:extLst>
      <p:ext uri="{BB962C8B-B14F-4D97-AF65-F5344CB8AC3E}">
        <p14:creationId xmlns:p14="http://schemas.microsoft.com/office/powerpoint/2010/main" val="33864908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F14FD9-9995-BE48-8C0E-B1454B9F231E}"/>
              </a:ext>
            </a:extLst>
          </p:cNvPr>
          <p:cNvSpPr>
            <a:spLocks noGrp="1"/>
          </p:cNvSpPr>
          <p:nvPr>
            <p:ph type="pic" sz="quarter" idx="13"/>
          </p:nvPr>
        </p:nvSpPr>
        <p:spPr>
          <a:xfrm>
            <a:off x="4881080" y="0"/>
            <a:ext cx="8105317" cy="9753600"/>
          </a:xfrm>
          <a:custGeom>
            <a:avLst/>
            <a:gdLst>
              <a:gd name="connsiteX0" fmla="*/ 0 w 7598735"/>
              <a:gd name="connsiteY0" fmla="*/ 0 h 6858000"/>
              <a:gd name="connsiteX1" fmla="*/ 7598735 w 7598735"/>
              <a:gd name="connsiteY1" fmla="*/ 0 h 6858000"/>
              <a:gd name="connsiteX2" fmla="*/ 7598735 w 7598735"/>
              <a:gd name="connsiteY2" fmla="*/ 6858000 h 6858000"/>
              <a:gd name="connsiteX3" fmla="*/ 0 w 7598735"/>
              <a:gd name="connsiteY3" fmla="*/ 6858000 h 6858000"/>
              <a:gd name="connsiteX4" fmla="*/ 0 w 7598735"/>
              <a:gd name="connsiteY4" fmla="*/ 6378840 h 6858000"/>
              <a:gd name="connsiteX5" fmla="*/ 140333 w 7598735"/>
              <a:gd name="connsiteY5" fmla="*/ 6379536 h 6858000"/>
              <a:gd name="connsiteX6" fmla="*/ 3074919 w 7598735"/>
              <a:gd name="connsiteY6" fmla="*/ 489098 h 6858000"/>
              <a:gd name="connsiteX7" fmla="*/ 0 w 7598735"/>
              <a:gd name="connsiteY7" fmla="*/ 480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8735" h="6858000">
                <a:moveTo>
                  <a:pt x="0" y="0"/>
                </a:moveTo>
                <a:lnTo>
                  <a:pt x="7598735" y="0"/>
                </a:lnTo>
                <a:lnTo>
                  <a:pt x="7598735" y="6858000"/>
                </a:lnTo>
                <a:lnTo>
                  <a:pt x="0" y="6858000"/>
                </a:lnTo>
                <a:lnTo>
                  <a:pt x="0" y="6378840"/>
                </a:lnTo>
                <a:lnTo>
                  <a:pt x="140333" y="6379536"/>
                </a:lnTo>
                <a:lnTo>
                  <a:pt x="3074919" y="489098"/>
                </a:lnTo>
                <a:lnTo>
                  <a:pt x="0" y="480044"/>
                </a:lnTo>
                <a:close/>
              </a:path>
            </a:pathLst>
          </a:custGeom>
          <a:solidFill>
            <a:schemeClr val="accent1"/>
          </a:solidFill>
        </p:spPr>
        <p:txBody>
          <a:bodyPr wrap="square">
            <a:noAutofit/>
          </a:bodyPr>
          <a:lstStyle/>
          <a:p>
            <a:r>
              <a:rPr lang="en-US"/>
              <a:t>Click icon to add picture</a:t>
            </a:r>
          </a:p>
        </p:txBody>
      </p:sp>
      <p:sp>
        <p:nvSpPr>
          <p:cNvPr id="15" name="Freeform 14">
            <a:extLst>
              <a:ext uri="{FF2B5EF4-FFF2-40B4-BE49-F238E27FC236}">
                <a16:creationId xmlns:a16="http://schemas.microsoft.com/office/drawing/2014/main" id="{BFAE6FFB-F37C-7040-87B6-654B2F44CE7A}"/>
              </a:ext>
            </a:extLst>
          </p:cNvPr>
          <p:cNvSpPr/>
          <p:nvPr userDrawn="1"/>
        </p:nvSpPr>
        <p:spPr>
          <a:xfrm>
            <a:off x="441414" y="658861"/>
            <a:ext cx="7836933" cy="8407755"/>
          </a:xfrm>
          <a:custGeom>
            <a:avLst/>
            <a:gdLst>
              <a:gd name="connsiteX0" fmla="*/ 125507 w 7347125"/>
              <a:gd name="connsiteY0" fmla="*/ 0 h 5911703"/>
              <a:gd name="connsiteX1" fmla="*/ 7347125 w 7347125"/>
              <a:gd name="connsiteY1" fmla="*/ 21265 h 5911703"/>
              <a:gd name="connsiteX2" fmla="*/ 4412539 w 7347125"/>
              <a:gd name="connsiteY2" fmla="*/ 5911703 h 5911703"/>
              <a:gd name="connsiteX3" fmla="*/ 1007798 w 7347125"/>
              <a:gd name="connsiteY3" fmla="*/ 5894815 h 5911703"/>
              <a:gd name="connsiteX4" fmla="*/ 1007798 w 7347125"/>
              <a:gd name="connsiteY4" fmla="*/ 5901070 h 5911703"/>
              <a:gd name="connsiteX5" fmla="*/ 0 w 7347125"/>
              <a:gd name="connsiteY5" fmla="*/ 5901070 h 5911703"/>
              <a:gd name="connsiteX6" fmla="*/ 0 w 7347125"/>
              <a:gd name="connsiteY6" fmla="*/ 10632 h 5911703"/>
              <a:gd name="connsiteX7" fmla="*/ 125507 w 7347125"/>
              <a:gd name="connsiteY7" fmla="*/ 10632 h 591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7125" h="5911703">
                <a:moveTo>
                  <a:pt x="125507" y="0"/>
                </a:moveTo>
                <a:lnTo>
                  <a:pt x="7347125" y="21265"/>
                </a:lnTo>
                <a:lnTo>
                  <a:pt x="4412539" y="5911703"/>
                </a:lnTo>
                <a:lnTo>
                  <a:pt x="1007798" y="5894815"/>
                </a:lnTo>
                <a:lnTo>
                  <a:pt x="1007798" y="5901070"/>
                </a:lnTo>
                <a:lnTo>
                  <a:pt x="0" y="5901070"/>
                </a:lnTo>
                <a:lnTo>
                  <a:pt x="0" y="10632"/>
                </a:lnTo>
                <a:lnTo>
                  <a:pt x="125507" y="106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9/26/2022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2" name="Title 1">
            <a:extLst>
              <a:ext uri="{FF2B5EF4-FFF2-40B4-BE49-F238E27FC236}">
                <a16:creationId xmlns:a16="http://schemas.microsoft.com/office/drawing/2014/main" id="{48AB73D1-1AA1-4E44-A7DA-8C00D8E109E3}"/>
              </a:ext>
            </a:extLst>
          </p:cNvPr>
          <p:cNvSpPr>
            <a:spLocks noGrp="1"/>
          </p:cNvSpPr>
          <p:nvPr>
            <p:ph type="title" hasCustomPrompt="1"/>
          </p:nvPr>
        </p:nvSpPr>
        <p:spPr>
          <a:xfrm>
            <a:off x="1004268" y="2288582"/>
            <a:ext cx="4536890" cy="5176437"/>
          </a:xfrm>
        </p:spPr>
        <p:txBody>
          <a:bodyPr anchor="t">
            <a:normAutofit/>
          </a:bodyPr>
          <a:lstStyle>
            <a:lvl1pPr algn="l">
              <a:defRPr sz="4053">
                <a:solidFill>
                  <a:schemeClr val="bg1"/>
                </a:solidFill>
              </a:defRPr>
            </a:lvl1pPr>
          </a:lstStyle>
          <a:p>
            <a:r>
              <a:rPr lang="en-US"/>
              <a:t>Quote Goes Here</a:t>
            </a:r>
          </a:p>
        </p:txBody>
      </p:sp>
      <p:sp>
        <p:nvSpPr>
          <p:cNvPr id="13" name="Triangle 12">
            <a:extLst>
              <a:ext uri="{FF2B5EF4-FFF2-40B4-BE49-F238E27FC236}">
                <a16:creationId xmlns:a16="http://schemas.microsoft.com/office/drawing/2014/main" id="{611FC0D0-E6E4-7645-B0C7-97FB2012039D}"/>
              </a:ext>
            </a:extLst>
          </p:cNvPr>
          <p:cNvSpPr/>
          <p:nvPr userDrawn="1"/>
        </p:nvSpPr>
        <p:spPr>
          <a:xfrm rot="5400000">
            <a:off x="-167082" y="24680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3373982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Only Lef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3" name="Group 12">
            <a:extLst>
              <a:ext uri="{FF2B5EF4-FFF2-40B4-BE49-F238E27FC236}">
                <a16:creationId xmlns:a16="http://schemas.microsoft.com/office/drawing/2014/main" id="{C3F11B56-403C-AA43-BA54-5CD9A60BDDC5}"/>
              </a:ext>
            </a:extLst>
          </p:cNvPr>
          <p:cNvGrpSpPr/>
          <p:nvPr userDrawn="1"/>
        </p:nvGrpSpPr>
        <p:grpSpPr>
          <a:xfrm>
            <a:off x="1" y="-6190"/>
            <a:ext cx="7343670" cy="9759791"/>
            <a:chOff x="0" y="-4353"/>
            <a:chExt cx="6884691" cy="6862353"/>
          </a:xfrm>
        </p:grpSpPr>
        <p:sp>
          <p:nvSpPr>
            <p:cNvPr id="5" name="Freeform 4">
              <a:extLst>
                <a:ext uri="{FF2B5EF4-FFF2-40B4-BE49-F238E27FC236}">
                  <a16:creationId xmlns:a16="http://schemas.microsoft.com/office/drawing/2014/main" id="{D8BAD61D-F455-9240-A0C6-DE4F40E47C29}"/>
                </a:ext>
              </a:extLst>
            </p:cNvPr>
            <p:cNvSpPr/>
            <p:nvPr userDrawn="1"/>
          </p:nvSpPr>
          <p:spPr>
            <a:xfrm>
              <a:off x="0" y="-4353"/>
              <a:ext cx="6884691" cy="6862353"/>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 name="connsiteX0" fmla="*/ 9234 w 6880863"/>
                <a:gd name="connsiteY0" fmla="*/ 0 h 6866017"/>
                <a:gd name="connsiteX1" fmla="*/ 6880863 w 6880863"/>
                <a:gd name="connsiteY1" fmla="*/ 1567 h 6866017"/>
                <a:gd name="connsiteX2" fmla="*/ 3445205 w 6880863"/>
                <a:gd name="connsiteY2" fmla="*/ 6866017 h 6866017"/>
                <a:gd name="connsiteX3" fmla="*/ 705 w 6880863"/>
                <a:gd name="connsiteY3" fmla="*/ 6864138 h 6866017"/>
                <a:gd name="connsiteX4" fmla="*/ 9234 w 6880863"/>
                <a:gd name="connsiteY4" fmla="*/ 0 h 6866017"/>
                <a:gd name="connsiteX0" fmla="*/ 0 w 6884692"/>
                <a:gd name="connsiteY0" fmla="*/ 0 h 6883465"/>
                <a:gd name="connsiteX1" fmla="*/ 6884692 w 6884692"/>
                <a:gd name="connsiteY1" fmla="*/ 19015 h 6883465"/>
                <a:gd name="connsiteX2" fmla="*/ 3449034 w 6884692"/>
                <a:gd name="connsiteY2" fmla="*/ 6883465 h 6883465"/>
                <a:gd name="connsiteX3" fmla="*/ 4534 w 6884692"/>
                <a:gd name="connsiteY3" fmla="*/ 6881586 h 6883465"/>
                <a:gd name="connsiteX4" fmla="*/ 0 w 6884692"/>
                <a:gd name="connsiteY4" fmla="*/ 0 h 6883465"/>
                <a:gd name="connsiteX0" fmla="*/ 9234 w 6880863"/>
                <a:gd name="connsiteY0" fmla="*/ 0 h 6879102"/>
                <a:gd name="connsiteX1" fmla="*/ 6880863 w 6880863"/>
                <a:gd name="connsiteY1" fmla="*/ 14652 h 6879102"/>
                <a:gd name="connsiteX2" fmla="*/ 3445205 w 6880863"/>
                <a:gd name="connsiteY2" fmla="*/ 6879102 h 6879102"/>
                <a:gd name="connsiteX3" fmla="*/ 705 w 6880863"/>
                <a:gd name="connsiteY3" fmla="*/ 6877223 h 6879102"/>
                <a:gd name="connsiteX4" fmla="*/ 9234 w 6880863"/>
                <a:gd name="connsiteY4" fmla="*/ 0 h 6879102"/>
                <a:gd name="connsiteX0" fmla="*/ 0 w 6884691"/>
                <a:gd name="connsiteY0" fmla="*/ 0 h 6874740"/>
                <a:gd name="connsiteX1" fmla="*/ 6884691 w 6884691"/>
                <a:gd name="connsiteY1" fmla="*/ 10290 h 6874740"/>
                <a:gd name="connsiteX2" fmla="*/ 3449033 w 6884691"/>
                <a:gd name="connsiteY2" fmla="*/ 6874740 h 6874740"/>
                <a:gd name="connsiteX3" fmla="*/ 4533 w 6884691"/>
                <a:gd name="connsiteY3" fmla="*/ 6872861 h 6874740"/>
                <a:gd name="connsiteX4" fmla="*/ 0 w 6884691"/>
                <a:gd name="connsiteY4" fmla="*/ 0 h 687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691" h="6874740">
                  <a:moveTo>
                    <a:pt x="0" y="0"/>
                  </a:moveTo>
                  <a:lnTo>
                    <a:pt x="6884691" y="10290"/>
                  </a:lnTo>
                  <a:lnTo>
                    <a:pt x="3449033" y="6874740"/>
                  </a:lnTo>
                  <a:lnTo>
                    <a:pt x="4533" y="6872861"/>
                  </a:lnTo>
                  <a:cubicBezTo>
                    <a:pt x="207" y="458797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004ACB-4E38-6449-B733-0C6A6BC40ADD}"/>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6A52034F-1EDC-3040-A1B3-B572FC286C20}"/>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587721" y="2779592"/>
            <a:ext cx="4686309" cy="4270022"/>
          </a:xfrm>
        </p:spPr>
        <p:txBody>
          <a:bodyPr anchor="ctr"/>
          <a:lstStyle>
            <a:lvl1pPr algn="ctr">
              <a:defRPr>
                <a:solidFill>
                  <a:schemeClr val="bg1"/>
                </a:solidFill>
              </a:defRPr>
            </a:lvl1pPr>
          </a:lstStyle>
          <a:p>
            <a:r>
              <a:rPr lang="en-US"/>
              <a:t>Title Goes Here</a:t>
            </a:r>
          </a:p>
        </p:txBody>
      </p:sp>
      <p:sp>
        <p:nvSpPr>
          <p:cNvPr id="12" name="Triangle 11">
            <a:extLst>
              <a:ext uri="{FF2B5EF4-FFF2-40B4-BE49-F238E27FC236}">
                <a16:creationId xmlns:a16="http://schemas.microsoft.com/office/drawing/2014/main" id="{FD910B80-BD19-CF49-AB0B-1C5DEECEDED5}"/>
              </a:ext>
            </a:extLst>
          </p:cNvPr>
          <p:cNvSpPr/>
          <p:nvPr userDrawn="1"/>
        </p:nvSpPr>
        <p:spPr>
          <a:xfrm rot="5400000">
            <a:off x="-167082" y="4595375"/>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6997532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Only R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15DFD37-81D5-5742-B09A-5D4CBF48B7EA}"/>
              </a:ext>
            </a:extLst>
          </p:cNvPr>
          <p:cNvGrpSpPr/>
          <p:nvPr userDrawn="1"/>
        </p:nvGrpSpPr>
        <p:grpSpPr>
          <a:xfrm rot="10800000">
            <a:off x="5647195" y="0"/>
            <a:ext cx="7357605" cy="9753600"/>
            <a:chOff x="-17598" y="0"/>
            <a:chExt cx="6897755" cy="6858000"/>
          </a:xfrm>
        </p:grpSpPr>
        <p:sp>
          <p:nvSpPr>
            <p:cNvPr id="12" name="Freeform 11">
              <a:extLst>
                <a:ext uri="{FF2B5EF4-FFF2-40B4-BE49-F238E27FC236}">
                  <a16:creationId xmlns:a16="http://schemas.microsoft.com/office/drawing/2014/main" id="{00CF4E43-4A68-664C-B973-2FE49DC7733D}"/>
                </a:ext>
              </a:extLst>
            </p:cNvPr>
            <p:cNvSpPr/>
            <p:nvPr userDrawn="1"/>
          </p:nvSpPr>
          <p:spPr>
            <a:xfrm>
              <a:off x="-17598" y="0"/>
              <a:ext cx="6897755" cy="6858000"/>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7755" h="6870380">
                  <a:moveTo>
                    <a:pt x="0" y="0"/>
                  </a:moveTo>
                  <a:lnTo>
                    <a:pt x="6897755" y="5930"/>
                  </a:lnTo>
                  <a:lnTo>
                    <a:pt x="3462097" y="6870380"/>
                  </a:lnTo>
                  <a:lnTo>
                    <a:pt x="17597" y="6868501"/>
                  </a:lnTo>
                  <a:cubicBezTo>
                    <a:pt x="13271" y="458361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3" name="Triangle 12">
              <a:extLst>
                <a:ext uri="{FF2B5EF4-FFF2-40B4-BE49-F238E27FC236}">
                  <a16:creationId xmlns:a16="http://schemas.microsoft.com/office/drawing/2014/main" id="{AFAD3D76-9126-CC42-90B0-5BF85DC91E3E}"/>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4" name="Triangle 13">
              <a:extLst>
                <a:ext uri="{FF2B5EF4-FFF2-40B4-BE49-F238E27FC236}">
                  <a16:creationId xmlns:a16="http://schemas.microsoft.com/office/drawing/2014/main" id="{9D011AB3-8218-AE4F-9DF7-810A1B45C453}"/>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8293624" y="2779592"/>
            <a:ext cx="4148323" cy="4270022"/>
          </a:xfrm>
        </p:spPr>
        <p:txBody>
          <a:bodyPr anchor="ctr"/>
          <a:lstStyle>
            <a:lvl1pPr algn="ctr">
              <a:defRPr>
                <a:solidFill>
                  <a:schemeClr val="bg1"/>
                </a:solidFill>
              </a:defRPr>
            </a:lvl1pPr>
          </a:lstStyle>
          <a:p>
            <a:r>
              <a:rPr lang="en-US"/>
              <a:t>Title Goes Here</a:t>
            </a:r>
          </a:p>
        </p:txBody>
      </p:sp>
      <p:sp>
        <p:nvSpPr>
          <p:cNvPr id="9" name="Triangle 8">
            <a:extLst>
              <a:ext uri="{FF2B5EF4-FFF2-40B4-BE49-F238E27FC236}">
                <a16:creationId xmlns:a16="http://schemas.microsoft.com/office/drawing/2014/main" id="{D84320FE-42A3-294B-AAE0-3D16A63E359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708517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625600" y="1596249"/>
            <a:ext cx="9753600" cy="3395698"/>
          </a:xfrm>
        </p:spPr>
        <p:txBody>
          <a:bodyPr anchor="b"/>
          <a:lstStyle>
            <a:lvl1pPr algn="ctr">
              <a:defRPr sz="576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9/26/2022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4202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43848" indent="-243848">
              <a:buFont typeface="Arial" panose="020B0604020202020204" pitchFamily="34" charset="0"/>
              <a:buChar char="•"/>
              <a:defRPr/>
            </a:lvl1pPr>
            <a:lvl2pPr marL="243848" indent="-243848">
              <a:buFont typeface="Arial" panose="020B0604020202020204" pitchFamily="34" charset="0"/>
              <a:buChar char="•"/>
              <a:defRPr/>
            </a:lvl2pPr>
            <a:lvl3pPr marL="243848" indent="-243848">
              <a:buFont typeface="Arial" panose="020B0604020202020204" pitchFamily="34" charset="0"/>
              <a:buChar char="•"/>
              <a:defRPr/>
            </a:lvl3pPr>
            <a:lvl4pPr marL="243848" indent="-243848">
              <a:buFont typeface="Arial" panose="020B0604020202020204" pitchFamily="34" charset="0"/>
              <a:buChar char="•"/>
              <a:defRPr/>
            </a:lvl4pPr>
            <a:lvl5pPr marL="243848" indent="-243848">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9/26/2022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82851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87680" y="2431628"/>
            <a:ext cx="11616267" cy="4057226"/>
          </a:xfrm>
        </p:spPr>
        <p:txBody>
          <a:bodyPr anchor="b"/>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87680" y="6527237"/>
            <a:ext cx="11616267" cy="2133599"/>
          </a:xfrm>
        </p:spPr>
        <p:txBody>
          <a:bodyPr/>
          <a:lstStyle>
            <a:lvl1pPr marL="0" indent="0">
              <a:buNone/>
              <a:defRPr sz="2560">
                <a:solidFill>
                  <a:srgbClr val="FFFFFF"/>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9/26/2022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363874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87680" y="2596444"/>
            <a:ext cx="59334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9/26/2022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956717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95775" y="2589673"/>
            <a:ext cx="5501639"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95775" y="4411699"/>
            <a:ext cx="5501639"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583680" y="2589673"/>
            <a:ext cx="5528734"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583680" y="4411699"/>
            <a:ext cx="5528734"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9/26/2022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220797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9/26/2022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28332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9/26/2022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806065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95774" y="975360"/>
            <a:ext cx="4194386" cy="2817707"/>
          </a:xfrm>
        </p:spPr>
        <p:txBody>
          <a:bodyPr anchor="b"/>
          <a:lstStyle>
            <a:lvl1pPr>
              <a:defRPr sz="4693"/>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528734" y="975361"/>
            <a:ext cx="6583680" cy="7360356"/>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9/26/2022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181060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95774" y="975361"/>
            <a:ext cx="4194386" cy="3142825"/>
          </a:xfrm>
        </p:spPr>
        <p:txBody>
          <a:bodyPr anchor="b"/>
          <a:lstStyle>
            <a:lvl1pPr>
              <a:defRPr sz="4693"/>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528734" y="975361"/>
            <a:ext cx="6583680" cy="7360356"/>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9/26/2022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741070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9/26/2022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7765174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58442" y="8994987"/>
            <a:ext cx="2730901" cy="519289"/>
          </a:xfrm>
        </p:spPr>
        <p:txBody>
          <a:bodyPr/>
          <a:lstStyle/>
          <a:p>
            <a:fld id="{5CC8096C-64ED-4153-A483-5C02E44AD5C3}" type="datetime1">
              <a:rPr lang="en-US" smtClean="0"/>
              <a:t>9/26/2022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551680" y="8988215"/>
            <a:ext cx="4248300" cy="519289"/>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474333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584960" y="1596249"/>
            <a:ext cx="918327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584960" y="7438413"/>
            <a:ext cx="491744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6041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949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473800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63092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3000589"/>
            <a:ext cx="4808460"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357021"/>
            <a:ext cx="4808459"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3000589"/>
            <a:ext cx="4808461"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357021"/>
            <a:ext cx="4808461"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147775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123630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07296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33748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026605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89503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77118"/>
            <a:ext cx="2852588" cy="75078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94080" y="1214819"/>
            <a:ext cx="824992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8677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07E-9210-AB64-0C32-8C38D82D5FE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924EB0F-BE6B-839E-4E43-170102938F3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7DF43CB7-4727-EF3B-1AD2-F5404EAD3467}"/>
              </a:ext>
            </a:extLst>
          </p:cNvPr>
          <p:cNvSpPr>
            <a:spLocks noGrp="1"/>
          </p:cNvSpPr>
          <p:nvPr>
            <p:ph type="dt" sz="half" idx="10"/>
          </p:nvPr>
        </p:nvSpPr>
        <p:spPr/>
        <p:txBody>
          <a:bodyPr/>
          <a:lstStyle/>
          <a:p>
            <a:fld id="{2395C5C9-164C-46B3-A87E-7660D39D3106}" type="datetime2">
              <a:rPr lang="en-US" smtClean="0"/>
              <a:t>Monday, September 26, 2022</a:t>
            </a:fld>
            <a:endParaRPr lang="en-US"/>
          </a:p>
        </p:txBody>
      </p:sp>
      <p:sp>
        <p:nvSpPr>
          <p:cNvPr id="5" name="Footer Placeholder 4">
            <a:extLst>
              <a:ext uri="{FF2B5EF4-FFF2-40B4-BE49-F238E27FC236}">
                <a16:creationId xmlns:a16="http://schemas.microsoft.com/office/drawing/2014/main" id="{3303C018-A3B3-DF46-2871-3B5E2EDD797B}"/>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997180AA-AC29-548F-6A7B-4A942431D58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76390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5C35-7798-702B-BF34-58D0759DF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73879-88BE-D5ED-FB16-051B66D8B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14D26-AF69-18AC-6498-6FC2B435A9D0}"/>
              </a:ext>
            </a:extLst>
          </p:cNvPr>
          <p:cNvSpPr>
            <a:spLocks noGrp="1"/>
          </p:cNvSpPr>
          <p:nvPr>
            <p:ph type="dt" sz="half" idx="10"/>
          </p:nvPr>
        </p:nvSpPr>
        <p:spPr/>
        <p:txBody>
          <a:bodyPr/>
          <a:lstStyle/>
          <a:p>
            <a:fld id="{4DDCFF8A-AAF8-4A12-8A91-9CA0EAF6CBB9}" type="datetime2">
              <a:rPr lang="en-US" smtClean="0"/>
              <a:t>Monday, September 26, 2022</a:t>
            </a:fld>
            <a:endParaRPr lang="en-US"/>
          </a:p>
        </p:txBody>
      </p:sp>
      <p:sp>
        <p:nvSpPr>
          <p:cNvPr id="5" name="Footer Placeholder 4">
            <a:extLst>
              <a:ext uri="{FF2B5EF4-FFF2-40B4-BE49-F238E27FC236}">
                <a16:creationId xmlns:a16="http://schemas.microsoft.com/office/drawing/2014/main" id="{87BCAACF-EA06-4C7D-E33B-597D323DBDF8}"/>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A5ED62F-6F59-1189-6246-DC1F71FAF5E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45967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3C3B-5188-6067-04AE-9C6434745579}"/>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600EB4A7-7C64-849F-1A06-F079701D485A}"/>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6853D-0817-985C-F3A4-9FF5FEE3AF69}"/>
              </a:ext>
            </a:extLst>
          </p:cNvPr>
          <p:cNvSpPr>
            <a:spLocks noGrp="1"/>
          </p:cNvSpPr>
          <p:nvPr>
            <p:ph type="dt" sz="half" idx="10"/>
          </p:nvPr>
        </p:nvSpPr>
        <p:spPr/>
        <p:txBody>
          <a:bodyPr/>
          <a:lstStyle/>
          <a:p>
            <a:fld id="{ABCC25C3-021A-4B0B-8F70-0C181FE1CF45}" type="datetime2">
              <a:rPr lang="en-US" smtClean="0"/>
              <a:t>Monday, September 26, 2022</a:t>
            </a:fld>
            <a:endParaRPr lang="en-US"/>
          </a:p>
        </p:txBody>
      </p:sp>
      <p:sp>
        <p:nvSpPr>
          <p:cNvPr id="5" name="Footer Placeholder 4">
            <a:extLst>
              <a:ext uri="{FF2B5EF4-FFF2-40B4-BE49-F238E27FC236}">
                <a16:creationId xmlns:a16="http://schemas.microsoft.com/office/drawing/2014/main" id="{39BC922F-D5BF-0736-5EE0-7819AE6D365F}"/>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16F171E-9A6A-625B-226F-F192A55F630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28496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E9D0-0FE8-B692-3BD9-3EA8CD5F6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268F5-588A-602B-9146-4287D1726F6D}"/>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680C3-69E0-EAFD-CF17-1223950B1EA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E8B07-E1A2-DBC3-EC61-E8F24917B787}"/>
              </a:ext>
            </a:extLst>
          </p:cNvPr>
          <p:cNvSpPr>
            <a:spLocks noGrp="1"/>
          </p:cNvSpPr>
          <p:nvPr>
            <p:ph type="dt" sz="half" idx="10"/>
          </p:nvPr>
        </p:nvSpPr>
        <p:spPr/>
        <p:txBody>
          <a:bodyPr/>
          <a:lstStyle/>
          <a:p>
            <a:fld id="{0C23D88D-8CEC-4ED9-A53B-5596187D9A16}" type="datetime2">
              <a:rPr lang="en-US" smtClean="0"/>
              <a:t>Monday, September 26, 2022</a:t>
            </a:fld>
            <a:endParaRPr lang="en-US"/>
          </a:p>
        </p:txBody>
      </p:sp>
      <p:sp>
        <p:nvSpPr>
          <p:cNvPr id="6" name="Footer Placeholder 5">
            <a:extLst>
              <a:ext uri="{FF2B5EF4-FFF2-40B4-BE49-F238E27FC236}">
                <a16:creationId xmlns:a16="http://schemas.microsoft.com/office/drawing/2014/main" id="{AC47B700-F107-7C76-7F99-4776F413B81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5541016-3B43-9025-CC1C-486330F3FDB5}"/>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332981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E752-4920-9B03-EE25-6237DDB09521}"/>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42A76-AD07-7777-50F1-37BDCCB055F1}"/>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487466D-32C3-4922-0115-E96243A20FB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85C13-4000-2C4B-BE59-1E3BB979FB1E}"/>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4FBDCA6-D7EA-523D-7E08-ED3ADC29EBB6}"/>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C9D83-E436-E558-16C0-D577B70139FB}"/>
              </a:ext>
            </a:extLst>
          </p:cNvPr>
          <p:cNvSpPr>
            <a:spLocks noGrp="1"/>
          </p:cNvSpPr>
          <p:nvPr>
            <p:ph type="dt" sz="half" idx="10"/>
          </p:nvPr>
        </p:nvSpPr>
        <p:spPr/>
        <p:txBody>
          <a:bodyPr/>
          <a:lstStyle/>
          <a:p>
            <a:fld id="{D2CCD382-DFDA-4722-A27A-59C21AD112F2}" type="datetime2">
              <a:rPr lang="en-US" smtClean="0"/>
              <a:t>Monday, September 26, 2022</a:t>
            </a:fld>
            <a:endParaRPr lang="en-US"/>
          </a:p>
        </p:txBody>
      </p:sp>
      <p:sp>
        <p:nvSpPr>
          <p:cNvPr id="8" name="Footer Placeholder 7">
            <a:extLst>
              <a:ext uri="{FF2B5EF4-FFF2-40B4-BE49-F238E27FC236}">
                <a16:creationId xmlns:a16="http://schemas.microsoft.com/office/drawing/2014/main" id="{A437A471-7A22-98E0-C9DD-D94502FF897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0E074490-8451-72AB-E949-783CE2E4DC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933180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8533-FA54-587A-A6B4-FB04C9E79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A3531-4662-BF8C-0767-A06FEF80D86F}"/>
              </a:ext>
            </a:extLst>
          </p:cNvPr>
          <p:cNvSpPr>
            <a:spLocks noGrp="1"/>
          </p:cNvSpPr>
          <p:nvPr>
            <p:ph type="dt" sz="half" idx="10"/>
          </p:nvPr>
        </p:nvSpPr>
        <p:spPr/>
        <p:txBody>
          <a:bodyPr/>
          <a:lstStyle/>
          <a:p>
            <a:fld id="{22F2A30D-1C09-413F-AAB1-38F366000715}" type="datetime2">
              <a:rPr lang="en-US" smtClean="0"/>
              <a:t>Monday, September 26, 2022</a:t>
            </a:fld>
            <a:endParaRPr lang="en-US"/>
          </a:p>
        </p:txBody>
      </p:sp>
      <p:sp>
        <p:nvSpPr>
          <p:cNvPr id="4" name="Footer Placeholder 3">
            <a:extLst>
              <a:ext uri="{FF2B5EF4-FFF2-40B4-BE49-F238E27FC236}">
                <a16:creationId xmlns:a16="http://schemas.microsoft.com/office/drawing/2014/main" id="{609C25A5-E4BE-B943-C7F9-AF3F1B50AFC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4AF1B88C-911E-9E93-FCB7-A08281F6ECA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897828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396B7-8381-F694-7620-737E97EF0A49}"/>
              </a:ext>
            </a:extLst>
          </p:cNvPr>
          <p:cNvSpPr>
            <a:spLocks noGrp="1"/>
          </p:cNvSpPr>
          <p:nvPr>
            <p:ph type="dt" sz="half" idx="10"/>
          </p:nvPr>
        </p:nvSpPr>
        <p:spPr/>
        <p:txBody>
          <a:bodyPr/>
          <a:lstStyle/>
          <a:p>
            <a:fld id="{6DB82B9C-D65E-4F64-95C3-B10F3B00F0D9}" type="datetime2">
              <a:rPr lang="en-US" smtClean="0"/>
              <a:t>Monday, September 26, 2022</a:t>
            </a:fld>
            <a:endParaRPr lang="en-US"/>
          </a:p>
        </p:txBody>
      </p:sp>
      <p:sp>
        <p:nvSpPr>
          <p:cNvPr id="3" name="Footer Placeholder 2">
            <a:extLst>
              <a:ext uri="{FF2B5EF4-FFF2-40B4-BE49-F238E27FC236}">
                <a16:creationId xmlns:a16="http://schemas.microsoft.com/office/drawing/2014/main" id="{552F1E53-9243-5529-E67E-EACC43FBDE4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7A13721-EB10-643E-5AFA-5D6BBE4F36E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000151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3F9-8BB5-BA84-D1B7-16514F637AA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EA13B3A-F97D-029B-1D1F-6853B3EC15F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E986-8377-6CF6-CDE5-ABAA1517732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76201E-8E3D-6346-F89E-70687D36FEF6}"/>
              </a:ext>
            </a:extLst>
          </p:cNvPr>
          <p:cNvSpPr>
            <a:spLocks noGrp="1"/>
          </p:cNvSpPr>
          <p:nvPr>
            <p:ph type="dt" sz="half" idx="10"/>
          </p:nvPr>
        </p:nvSpPr>
        <p:spPr/>
        <p:txBody>
          <a:bodyPr/>
          <a:lstStyle/>
          <a:p>
            <a:fld id="{B7F5FDCC-6AAC-4A08-B9E0-3793AB5E64C3}" type="datetime2">
              <a:rPr lang="en-US" smtClean="0"/>
              <a:t>Monday, September 26, 2022</a:t>
            </a:fld>
            <a:endParaRPr lang="en-US"/>
          </a:p>
        </p:txBody>
      </p:sp>
      <p:sp>
        <p:nvSpPr>
          <p:cNvPr id="6" name="Footer Placeholder 5">
            <a:extLst>
              <a:ext uri="{FF2B5EF4-FFF2-40B4-BE49-F238E27FC236}">
                <a16:creationId xmlns:a16="http://schemas.microsoft.com/office/drawing/2014/main" id="{642B9B3B-C713-C74A-1C52-DF521F0BE91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6BF973E-F69B-A153-7D61-9332CCAB22B2}"/>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7742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FA6C-DD8E-2A1E-D5C1-1A7E8B13B36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2C96E08-909F-117C-8DB4-52853E1DC325}"/>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EF1AAA56-CBFE-5105-2B1F-E9C91D2F6E50}"/>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183300E-0B2F-5482-3A64-31F822FC2344}"/>
              </a:ext>
            </a:extLst>
          </p:cNvPr>
          <p:cNvSpPr>
            <a:spLocks noGrp="1"/>
          </p:cNvSpPr>
          <p:nvPr>
            <p:ph type="dt" sz="half" idx="10"/>
          </p:nvPr>
        </p:nvSpPr>
        <p:spPr/>
        <p:txBody>
          <a:bodyPr/>
          <a:lstStyle/>
          <a:p>
            <a:fld id="{349FE94D-439C-40F1-900E-BC07940E3988}" type="datetime2">
              <a:rPr lang="en-US" smtClean="0"/>
              <a:t>Monday, September 26, 2022</a:t>
            </a:fld>
            <a:endParaRPr lang="en-US"/>
          </a:p>
        </p:txBody>
      </p:sp>
      <p:sp>
        <p:nvSpPr>
          <p:cNvPr id="6" name="Footer Placeholder 5">
            <a:extLst>
              <a:ext uri="{FF2B5EF4-FFF2-40B4-BE49-F238E27FC236}">
                <a16:creationId xmlns:a16="http://schemas.microsoft.com/office/drawing/2014/main" id="{1F3DC0B5-AC8D-8F71-CF57-7045C8B259C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412E2FE-5976-011F-F1AC-D590FB2B12D4}"/>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034710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B2C3-CC60-107C-66A3-2610B0EF3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CDC43-581C-79EF-97B6-3EBD8B956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A710-3EE9-7EC6-069F-650F87BA5375}"/>
              </a:ext>
            </a:extLst>
          </p:cNvPr>
          <p:cNvSpPr>
            <a:spLocks noGrp="1"/>
          </p:cNvSpPr>
          <p:nvPr>
            <p:ph type="dt" sz="half" idx="10"/>
          </p:nvPr>
        </p:nvSpPr>
        <p:spPr/>
        <p:txBody>
          <a:bodyPr/>
          <a:lstStyle/>
          <a:p>
            <a:fld id="{5B75179A-1E2B-41AB-B400-4F1B4022FAEE}" type="datetime2">
              <a:rPr lang="en-US" smtClean="0"/>
              <a:t>Monday, September 26, 2022</a:t>
            </a:fld>
            <a:endParaRPr lang="en-US"/>
          </a:p>
        </p:txBody>
      </p:sp>
      <p:sp>
        <p:nvSpPr>
          <p:cNvPr id="5" name="Footer Placeholder 4">
            <a:extLst>
              <a:ext uri="{FF2B5EF4-FFF2-40B4-BE49-F238E27FC236}">
                <a16:creationId xmlns:a16="http://schemas.microsoft.com/office/drawing/2014/main" id="{C4D6335A-E814-2271-DB79-A57882D113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A23F2A-7F86-47B4-196E-E629FC495336}"/>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55123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41E30-C2BE-B831-46D9-6D0B0E6126EE}"/>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362CB-82FD-A766-723D-EA2F1535081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158EB-DCE6-CB96-951D-108B318F3CC4}"/>
              </a:ext>
            </a:extLst>
          </p:cNvPr>
          <p:cNvSpPr>
            <a:spLocks noGrp="1"/>
          </p:cNvSpPr>
          <p:nvPr>
            <p:ph type="dt" sz="half" idx="10"/>
          </p:nvPr>
        </p:nvSpPr>
        <p:spPr/>
        <p:txBody>
          <a:bodyPr/>
          <a:lstStyle/>
          <a:p>
            <a:fld id="{05681D0F-6595-4F14-8EF3-954CD87C797B}" type="datetime2">
              <a:rPr lang="en-US" smtClean="0"/>
              <a:t>Monday, September 26, 2022</a:t>
            </a:fld>
            <a:endParaRPr lang="en-US"/>
          </a:p>
        </p:txBody>
      </p:sp>
      <p:sp>
        <p:nvSpPr>
          <p:cNvPr id="5" name="Footer Placeholder 4">
            <a:extLst>
              <a:ext uri="{FF2B5EF4-FFF2-40B4-BE49-F238E27FC236}">
                <a16:creationId xmlns:a16="http://schemas.microsoft.com/office/drawing/2014/main" id="{66694D6B-5BDC-5387-C884-3A435142AD0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7B2C266-FB69-ACBB-B713-8801D83B36F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91567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3706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96852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16783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8607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899237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604539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07168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130639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72235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496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80481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9/26/2022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9/26/2022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9/26/2022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9/26/2022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0432" y="407614"/>
            <a:ext cx="10728960" cy="20632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70432" y="2998331"/>
            <a:ext cx="10728960" cy="534882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66321" y="9168837"/>
            <a:ext cx="2757173" cy="519289"/>
          </a:xfrm>
          <a:prstGeom prst="rect">
            <a:avLst/>
          </a:prstGeom>
        </p:spPr>
        <p:txBody>
          <a:bodyPr vert="horz" lIns="91440" tIns="45720" rIns="91440" bIns="45720" rtlCol="0" anchor="ctr"/>
          <a:lstStyle>
            <a:lvl1pPr algn="r">
              <a:defRPr sz="960">
                <a:solidFill>
                  <a:srgbClr val="FFFFFF"/>
                </a:solidFill>
              </a:defRPr>
            </a:lvl1pPr>
          </a:lstStyle>
          <a:p>
            <a:fld id="{62D6E202-B606-4609-B914-27C9371A1F6D}" type="datetime1">
              <a:rPr lang="en-US" smtClean="0"/>
              <a:t>9/26/2022</a:t>
            </a:fld>
            <a:endParaRPr lang="en-US"/>
          </a:p>
        </p:txBody>
      </p:sp>
      <p:sp>
        <p:nvSpPr>
          <p:cNvPr id="5" name="Footer Placeholder 4"/>
          <p:cNvSpPr>
            <a:spLocks noGrp="1"/>
          </p:cNvSpPr>
          <p:nvPr>
            <p:ph type="ftr" sz="quarter" idx="3"/>
          </p:nvPr>
        </p:nvSpPr>
        <p:spPr>
          <a:xfrm>
            <a:off x="1170431" y="9168837"/>
            <a:ext cx="7272813" cy="519289"/>
          </a:xfrm>
          <a:prstGeom prst="rect">
            <a:avLst/>
          </a:prstGeom>
        </p:spPr>
        <p:txBody>
          <a:bodyPr vert="horz" lIns="91440" tIns="45720" rIns="91440" bIns="45720" rtlCol="0" anchor="ctr"/>
          <a:lstStyle>
            <a:lvl1pPr algn="l">
              <a:defRPr sz="96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1726487" y="9168837"/>
            <a:ext cx="832011" cy="519289"/>
          </a:xfrm>
          <a:prstGeom prst="rect">
            <a:avLst/>
          </a:prstGeom>
        </p:spPr>
        <p:txBody>
          <a:bodyPr vert="horz" lIns="91440" tIns="45720" rIns="91440" bIns="45720" rtlCol="0" anchor="ctr"/>
          <a:lstStyle>
            <a:lvl1pPr algn="l">
              <a:defRPr sz="1120">
                <a:solidFill>
                  <a:srgbClr val="FFFFFF"/>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874107166"/>
      </p:ext>
    </p:extLst>
  </p:cSld>
  <p:clrMap bg1="lt1" tx1="dk1" bg2="lt2" tx2="dk2" accent1="accent1" accent2="accent2" accent3="accent3" accent4="accent4" accent5="accent5" accent6="accent6" hlink="hlink" folHlink="folHlink"/>
  <p:sldLayoutIdLst>
    <p:sldLayoutId id="2147496630" r:id="rId1"/>
    <p:sldLayoutId id="2147496631" r:id="rId2"/>
    <p:sldLayoutId id="2147496632" r:id="rId3"/>
    <p:sldLayoutId id="2147496633" r:id="rId4"/>
    <p:sldLayoutId id="2147496634" r:id="rId5"/>
    <p:sldLayoutId id="2147496635" r:id="rId6"/>
    <p:sldLayoutId id="2147496636" r:id="rId7"/>
    <p:sldLayoutId id="2147496637" r:id="rId8"/>
    <p:sldLayoutId id="2147496638" r:id="rId9"/>
    <p:sldLayoutId id="2147496639" r:id="rId10"/>
    <p:sldLayoutId id="2147496640" r:id="rId11"/>
    <p:sldLayoutId id="2147496641" r:id="rId12"/>
    <p:sldLayoutId id="2147496642" r:id="rId13"/>
    <p:sldLayoutId id="2147496643" r:id="rId14"/>
    <p:sldLayoutId id="2147496644" r:id="rId15"/>
  </p:sldLayoutIdLst>
  <p:hf sldNum="0" hdr="0" ftr="0" dt="0"/>
  <p:txStyles>
    <p:titleStyle>
      <a:lvl1pPr algn="l" defTabSz="975390" rtl="0" eaLnBrk="1" latinLnBrk="0" hangingPunct="1">
        <a:lnSpc>
          <a:spcPct val="90000"/>
        </a:lnSpc>
        <a:spcBef>
          <a:spcPct val="0"/>
        </a:spcBef>
        <a:buNone/>
        <a:defRPr sz="5120" kern="1200" spc="-53" baseline="0">
          <a:solidFill>
            <a:schemeClr val="tx1">
              <a:lumMod val="75000"/>
              <a:lumOff val="25000"/>
            </a:schemeClr>
          </a:solidFill>
          <a:latin typeface="+mj-lt"/>
          <a:ea typeface="+mj-ea"/>
          <a:cs typeface="+mj-cs"/>
        </a:defRPr>
      </a:lvl1pPr>
    </p:titleStyle>
    <p:bodyStyle>
      <a:lvl1pPr marL="97539" indent="-97539" algn="l" defTabSz="975390" rtl="0" eaLnBrk="1" latinLnBrk="0" hangingPunct="1">
        <a:lnSpc>
          <a:spcPct val="100000"/>
        </a:lnSpc>
        <a:spcBef>
          <a:spcPts val="1280"/>
        </a:spcBef>
        <a:spcAft>
          <a:spcPts val="213"/>
        </a:spcAft>
        <a:buClr>
          <a:schemeClr val="accent1"/>
        </a:buClr>
        <a:buSzPct val="100000"/>
        <a:buFont typeface="Calibri" panose="020F0502020204030204" pitchFamily="34" charset="0"/>
        <a:buChar char=" "/>
        <a:defRPr sz="2133" kern="1200">
          <a:solidFill>
            <a:schemeClr val="tx1">
              <a:lumMod val="75000"/>
              <a:lumOff val="25000"/>
            </a:schemeClr>
          </a:solidFill>
          <a:latin typeface="+mn-lt"/>
          <a:ea typeface="+mn-ea"/>
          <a:cs typeface="+mn-cs"/>
        </a:defRPr>
      </a:lvl1pPr>
      <a:lvl2pPr marL="409664" indent="-195078" algn="l" defTabSz="975390" rtl="0" eaLnBrk="1" latinLnBrk="0" hangingPunct="1">
        <a:lnSpc>
          <a:spcPct val="100000"/>
        </a:lnSpc>
        <a:spcBef>
          <a:spcPts val="213"/>
        </a:spcBef>
        <a:spcAft>
          <a:spcPts val="427"/>
        </a:spcAft>
        <a:buClrTx/>
        <a:buFont typeface="Calibri" pitchFamily="34" charset="0"/>
        <a:buChar char="◦"/>
        <a:defRPr sz="1920" kern="1200">
          <a:solidFill>
            <a:schemeClr val="tx1">
              <a:lumMod val="75000"/>
              <a:lumOff val="25000"/>
            </a:schemeClr>
          </a:solidFill>
          <a:latin typeface="+mn-lt"/>
          <a:ea typeface="+mn-ea"/>
          <a:cs typeface="+mn-cs"/>
        </a:defRPr>
      </a:lvl2pPr>
      <a:lvl3pPr marL="604742"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3pPr>
      <a:lvl4pPr marL="799820"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4pPr>
      <a:lvl5pPr marL="994898"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5pPr>
      <a:lvl6pPr marL="117337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6pPr>
      <a:lvl7pPr marL="138671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7pPr>
      <a:lvl8pPr marL="160005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8pPr>
      <a:lvl9pPr marL="181339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9/26/2022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3001549" cy="975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2173" y="0"/>
            <a:ext cx="13029149" cy="97536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628" y="7132041"/>
            <a:ext cx="2986799" cy="2621559"/>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87680" y="519290"/>
            <a:ext cx="11437794"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87680" y="2596444"/>
            <a:ext cx="11437794"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87680" y="8994987"/>
            <a:ext cx="2730901" cy="519289"/>
          </a:xfrm>
          <a:prstGeom prst="rect">
            <a:avLst/>
          </a:prstGeom>
        </p:spPr>
        <p:txBody>
          <a:bodyPr vert="horz" lIns="91440" tIns="45720" rIns="91440" bIns="45720" rtlCol="0" anchor="ctr"/>
          <a:lstStyle>
            <a:lvl1pPr algn="l">
              <a:defRPr sz="960" cap="all" spc="160" baseline="0">
                <a:solidFill>
                  <a:srgbClr val="FFFFFF"/>
                </a:solidFill>
              </a:defRPr>
            </a:lvl1pPr>
          </a:lstStyle>
          <a:p>
            <a:fld id="{193BAB95-8DA7-460B-B00A-7037C8394FB0}" type="datetime1">
              <a:rPr lang="en-US" smtClean="0"/>
              <a:pPr/>
              <a:t>9/26/2022</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480919" y="8988215"/>
            <a:ext cx="4248300" cy="519289"/>
          </a:xfrm>
          <a:prstGeom prst="rect">
            <a:avLst/>
          </a:prstGeom>
        </p:spPr>
        <p:txBody>
          <a:bodyPr vert="horz" lIns="91440" tIns="45720" rIns="91440" bIns="45720" rtlCol="0" anchor="ctr"/>
          <a:lstStyle>
            <a:lvl1pPr algn="ctr">
              <a:defRPr sz="960" cap="all" spc="160" baseline="0">
                <a:solidFill>
                  <a:srgbClr val="FFFFFF"/>
                </a:solidFill>
              </a:defRPr>
            </a:lvl1pPr>
          </a:lstStyle>
          <a:p>
            <a:r>
              <a:rPr lang="en-US"/>
              <a:t>Sample Footer Text</a:t>
            </a:r>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936860" y="8994987"/>
            <a:ext cx="852350" cy="519289"/>
          </a:xfrm>
          <a:prstGeom prst="rect">
            <a:avLst/>
          </a:prstGeom>
        </p:spPr>
        <p:txBody>
          <a:bodyPr vert="horz" lIns="91440" tIns="45720" rIns="91440" bIns="45720" rtlCol="0" anchor="ctr"/>
          <a:lstStyle>
            <a:lvl1pPr algn="ctr">
              <a:defRPr sz="960" cap="all" spc="160" baseline="0">
                <a:solidFill>
                  <a:srgbClr val="FFFFFF"/>
                </a:solidFill>
              </a:defRPr>
            </a:lvl1pPr>
          </a:lstStyle>
          <a:p>
            <a:fld id="{11A71338-8BA2-4C79-A6C5-5A8E30081D0C}" type="slidenum">
              <a:rPr lang="en-US" smtClean="0"/>
              <a:pPr/>
              <a:t>‹#›</a:t>
            </a:fld>
            <a:endParaRPr lang="en-US"/>
          </a:p>
        </p:txBody>
      </p:sp>
      <p:sp>
        <p:nvSpPr>
          <p:cNvPr id="77" name="Freeform: Shape 76">
            <a:extLst>
              <a:ext uri="{FF2B5EF4-FFF2-40B4-BE49-F238E27FC236}">
                <a16:creationId xmlns:a16="http://schemas.microsoft.com/office/drawing/2014/main" id="{0A253F60-DE40-4508-A37A-61331DF1DD5D}"/>
              </a:ext>
            </a:extLst>
          </p:cNvPr>
          <p:cNvSpPr/>
          <p:nvPr/>
        </p:nvSpPr>
        <p:spPr>
          <a:xfrm>
            <a:off x="8511710" y="1"/>
            <a:ext cx="4489839" cy="2347447"/>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Tree>
    <p:extLst>
      <p:ext uri="{BB962C8B-B14F-4D97-AF65-F5344CB8AC3E}">
        <p14:creationId xmlns:p14="http://schemas.microsoft.com/office/powerpoint/2010/main" val="1389956693"/>
      </p:ext>
    </p:extLst>
  </p:cSld>
  <p:clrMap bg1="lt1" tx1="dk1" bg2="lt2" tx2="dk2" accent1="accent1" accent2="accent2" accent3="accent3" accent4="accent4" accent5="accent5" accent6="accent6" hlink="hlink" folHlink="folHlink"/>
  <p:sldLayoutIdLst>
    <p:sldLayoutId id="2147496658" r:id="rId1"/>
    <p:sldLayoutId id="2147496659" r:id="rId2"/>
    <p:sldLayoutId id="2147496660" r:id="rId3"/>
    <p:sldLayoutId id="2147496661" r:id="rId4"/>
    <p:sldLayoutId id="2147496662" r:id="rId5"/>
    <p:sldLayoutId id="2147496663" r:id="rId6"/>
    <p:sldLayoutId id="2147496664" r:id="rId7"/>
    <p:sldLayoutId id="2147496665" r:id="rId8"/>
    <p:sldLayoutId id="2147496666" r:id="rId9"/>
    <p:sldLayoutId id="2147496667" r:id="rId10"/>
    <p:sldLayoutId id="2147496668" r:id="rId11"/>
  </p:sldLayoutIdLst>
  <p:hf sldNum="0" hdr="0" ftr="0" dt="0"/>
  <p:txStyles>
    <p:titleStyle>
      <a:lvl1pPr algn="l" defTabSz="975390" rtl="0" eaLnBrk="1" latinLnBrk="0" hangingPunct="1">
        <a:lnSpc>
          <a:spcPct val="90000"/>
        </a:lnSpc>
        <a:spcBef>
          <a:spcPct val="0"/>
        </a:spcBef>
        <a:buNone/>
        <a:defRPr sz="4693" kern="1200">
          <a:solidFill>
            <a:srgbClr val="FFFFFF"/>
          </a:solidFill>
          <a:latin typeface="+mj-lt"/>
          <a:ea typeface="+mj-ea"/>
          <a:cs typeface="+mj-cs"/>
        </a:defRPr>
      </a:lvl1pPr>
    </p:titleStyle>
    <p:bodyStyle>
      <a:lvl1pPr marL="243848" indent="-243848" algn="l" defTabSz="975390" rtl="0" eaLnBrk="1" latinLnBrk="0" hangingPunct="1">
        <a:lnSpc>
          <a:spcPct val="110000"/>
        </a:lnSpc>
        <a:spcBef>
          <a:spcPts val="1067"/>
        </a:spcBef>
        <a:buClr>
          <a:schemeClr val="bg1"/>
        </a:buClr>
        <a:buSzPct val="75000"/>
        <a:buFont typeface="Arial" panose="020B0604020202020204" pitchFamily="34" charset="0"/>
        <a:buChar char="•"/>
        <a:defRPr sz="2987" kern="1200">
          <a:solidFill>
            <a:srgbClr val="FFFFFF"/>
          </a:solidFill>
          <a:latin typeface="+mn-lt"/>
          <a:ea typeface="+mn-ea"/>
          <a:cs typeface="+mn-cs"/>
        </a:defRPr>
      </a:lvl1pPr>
      <a:lvl2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560" kern="1200">
          <a:solidFill>
            <a:srgbClr val="FFFFFF"/>
          </a:solidFill>
          <a:latin typeface="+mn-lt"/>
          <a:ea typeface="+mn-ea"/>
          <a:cs typeface="+mn-cs"/>
        </a:defRPr>
      </a:lvl2pPr>
      <a:lvl3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133" kern="1200">
          <a:solidFill>
            <a:srgbClr val="FFFFFF"/>
          </a:solidFill>
          <a:latin typeface="+mn-lt"/>
          <a:ea typeface="+mn-ea"/>
          <a:cs typeface="+mn-cs"/>
        </a:defRPr>
      </a:lvl3pPr>
      <a:lvl4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4pPr>
      <a:lvl5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481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588190" y="6722068"/>
            <a:ext cx="3922958" cy="389467"/>
          </a:xfrm>
          <a:prstGeom prst="rect">
            <a:avLst/>
          </a:prstGeom>
        </p:spPr>
        <p:txBody>
          <a:bodyPr vert="horz" lIns="91440" tIns="45720" rIns="91440" bIns="45720" rtlCol="0" anchor="ctr"/>
          <a:lstStyle>
            <a:lvl1pPr algn="l">
              <a:defRPr sz="1173">
                <a:solidFill>
                  <a:schemeClr val="tx1"/>
                </a:solidFill>
              </a:defRPr>
            </a:lvl1pPr>
          </a:lstStyle>
          <a:p>
            <a:fld id="{8C1E1FAD-7351-4908-963A-08EA8E4AB7A0}" type="datetimeFigureOut">
              <a:rPr lang="en-US" smtClean="0"/>
              <a:t>9/26/2022</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705186" y="9040143"/>
            <a:ext cx="5876996" cy="519289"/>
          </a:xfrm>
          <a:prstGeom prst="rect">
            <a:avLst/>
          </a:prstGeom>
        </p:spPr>
        <p:txBody>
          <a:bodyPr vert="horz" lIns="91440" tIns="45720" rIns="91440" bIns="45720" rtlCol="0" anchor="ctr"/>
          <a:lstStyle>
            <a:lvl1pPr algn="l">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632514" y="9040143"/>
            <a:ext cx="1186221"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86066" y="9039652"/>
            <a:ext cx="381955" cy="509274"/>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Tree>
    <p:extLst>
      <p:ext uri="{BB962C8B-B14F-4D97-AF65-F5344CB8AC3E}">
        <p14:creationId xmlns:p14="http://schemas.microsoft.com/office/powerpoint/2010/main" val="1632982532"/>
      </p:ext>
    </p:extLst>
  </p:cSld>
  <p:clrMap bg1="lt1" tx1="dk1" bg2="lt2" tx2="dk2" accent1="accent1" accent2="accent2" accent3="accent3" accent4="accent4" accent5="accent5" accent6="accent6" hlink="hlink" folHlink="folHlink"/>
  <p:sldLayoutIdLst>
    <p:sldLayoutId id="2147496670" r:id="rId1"/>
    <p:sldLayoutId id="2147496671" r:id="rId2"/>
    <p:sldLayoutId id="2147496672" r:id="rId3"/>
    <p:sldLayoutId id="2147496673" r:id="rId4"/>
    <p:sldLayoutId id="2147496674" r:id="rId5"/>
    <p:sldLayoutId id="2147496675" r:id="rId6"/>
    <p:sldLayoutId id="2147496676" r:id="rId7"/>
    <p:sldLayoutId id="2147496677" r:id="rId8"/>
    <p:sldLayoutId id="2147496678" r:id="rId9"/>
    <p:sldLayoutId id="2147496679" r:id="rId10"/>
    <p:sldLayoutId id="2147496680"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9/26/2022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9/26/2022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8C456-234C-2BA8-1496-703AD6F5316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D3F977-180D-75C3-3E7A-D00B96B32A7D}"/>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9792-27D6-CC91-5AB1-CC07E404941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DEA2CF1-0EB2-4673-802D-3371233E4A77}" type="datetime2">
              <a:rPr lang="en-US" smtClean="0"/>
              <a:t>Monday, September 26, 2022</a:t>
            </a:fld>
            <a:endParaRPr lang="en-US"/>
          </a:p>
        </p:txBody>
      </p:sp>
      <p:sp>
        <p:nvSpPr>
          <p:cNvPr id="5" name="Footer Placeholder 4">
            <a:extLst>
              <a:ext uri="{FF2B5EF4-FFF2-40B4-BE49-F238E27FC236}">
                <a16:creationId xmlns:a16="http://schemas.microsoft.com/office/drawing/2014/main" id="{7CF35B33-F3E6-4725-3A11-58D50400A73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algn="l"/>
            <a:r>
              <a:rPr lang="en-US"/>
              <a:t>Sample Footer Text</a:t>
            </a:r>
          </a:p>
        </p:txBody>
      </p:sp>
      <p:sp>
        <p:nvSpPr>
          <p:cNvPr id="6" name="Slide Number Placeholder 5">
            <a:extLst>
              <a:ext uri="{FF2B5EF4-FFF2-40B4-BE49-F238E27FC236}">
                <a16:creationId xmlns:a16="http://schemas.microsoft.com/office/drawing/2014/main" id="{88856A33-5700-5023-C36A-0A65991F9F9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208932621"/>
      </p:ext>
    </p:extLst>
  </p:cSld>
  <p:clrMap bg1="lt1" tx1="dk1" bg2="lt2" tx2="dk2" accent1="accent1" accent2="accent2" accent3="accent3" accent4="accent4" accent5="accent5" accent6="accent6" hlink="hlink" folHlink="folHlink"/>
  <p:sldLayoutIdLst>
    <p:sldLayoutId id="2147496724" r:id="rId1"/>
    <p:sldLayoutId id="2147496725" r:id="rId2"/>
    <p:sldLayoutId id="2147496726" r:id="rId3"/>
    <p:sldLayoutId id="2147496727" r:id="rId4"/>
    <p:sldLayoutId id="2147496728" r:id="rId5"/>
    <p:sldLayoutId id="2147496729" r:id="rId6"/>
    <p:sldLayoutId id="2147496730" r:id="rId7"/>
    <p:sldLayoutId id="2147496731" r:id="rId8"/>
    <p:sldLayoutId id="2147496732" r:id="rId9"/>
    <p:sldLayoutId id="2147496733" r:id="rId10"/>
    <p:sldLayoutId id="2147496734" r:id="rId11"/>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9/26/2022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9/26/2022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9/26/2022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9/26/2022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1192536216"/>
      </p:ext>
    </p:extLst>
  </p:cSld>
  <p:clrMap bg1="lt1" tx1="dk1" bg2="lt2" tx2="dk2" accent1="accent1" accent2="accent2" accent3="accent3" accent4="accent4" accent5="accent5" accent6="accent6" hlink="hlink" folHlink="folHlink"/>
  <p:sldLayoutIdLst>
    <p:sldLayoutId id="2147496451" r:id="rId1"/>
    <p:sldLayoutId id="2147496452" r:id="rId2"/>
    <p:sldLayoutId id="2147496453" r:id="rId3"/>
    <p:sldLayoutId id="2147496454" r:id="rId4"/>
    <p:sldLayoutId id="2147496455" r:id="rId5"/>
    <p:sldLayoutId id="2147496456" r:id="rId6"/>
    <p:sldLayoutId id="2147496457" r:id="rId7"/>
    <p:sldLayoutId id="2147496458" r:id="rId8"/>
    <p:sldLayoutId id="2147496459" r:id="rId9"/>
    <p:sldLayoutId id="2147496460" r:id="rId10"/>
    <p:sldLayoutId id="214749646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9/26/2022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9/26/2022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9/26/2022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microsoft.com/office/2007/relationships/diagramDrawing" Target="../diagrams/drawing1.xml"/><Relationship Id="rId5" Type="http://schemas.openxmlformats.org/officeDocument/2006/relationships/image" Target="../media/image11.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5.xml"/><Relationship Id="rId5" Type="http://schemas.openxmlformats.org/officeDocument/2006/relationships/image" Target="../media/image33.png"/><Relationship Id="rId4" Type="http://schemas.openxmlformats.org/officeDocument/2006/relationships/hyperlink" Target="https://www.flickr.com/photos/rinux/63134884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35.jpe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39.jpeg"/><Relationship Id="rId1" Type="http://schemas.openxmlformats.org/officeDocument/2006/relationships/slideLayout" Target="../slideLayouts/slideLayout127.xml"/><Relationship Id="rId6" Type="http://schemas.openxmlformats.org/officeDocument/2006/relationships/image" Target="../media/image41.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40.jpeg"/><Relationship Id="rId9" Type="http://schemas.openxmlformats.org/officeDocument/2006/relationships/hyperlink" Target="https://www.goodfreephotos.com/vector-images/volleyball-vector-clipart.png.php"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1.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rgbClr val="FF99CC"/>
          </a:fgClr>
          <a:bgClr>
            <a:schemeClr val="bg1"/>
          </a:bgClr>
        </a:patt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00AC26D-9630-F54D-6906-C7BA8C011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095" y="149629"/>
            <a:ext cx="6217920" cy="9603971"/>
          </a:xfrm>
          <a:prstGeom prst="rect">
            <a:avLst/>
          </a:prstGeom>
        </p:spPr>
      </p:pic>
    </p:spTree>
    <p:extLst>
      <p:ext uri="{BB962C8B-B14F-4D97-AF65-F5344CB8AC3E}">
        <p14:creationId xmlns:p14="http://schemas.microsoft.com/office/powerpoint/2010/main" val="163320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0D7730-914B-BCC6-7980-A7D0C6967465}"/>
              </a:ext>
            </a:extLst>
          </p:cNvPr>
          <p:cNvPicPr>
            <a:picLocks noChangeAspect="1"/>
          </p:cNvPicPr>
          <p:nvPr/>
        </p:nvPicPr>
        <p:blipFill>
          <a:blip r:embed="rId2"/>
          <a:stretch>
            <a:fillRect/>
          </a:stretch>
        </p:blipFill>
        <p:spPr>
          <a:xfrm>
            <a:off x="2510444" y="0"/>
            <a:ext cx="7202515" cy="3391592"/>
          </a:xfrm>
          <a:prstGeom prst="rect">
            <a:avLst/>
          </a:prstGeom>
        </p:spPr>
      </p:pic>
      <p:sp>
        <p:nvSpPr>
          <p:cNvPr id="2" name="Title 1">
            <a:extLst>
              <a:ext uri="{FF2B5EF4-FFF2-40B4-BE49-F238E27FC236}">
                <a16:creationId xmlns:a16="http://schemas.microsoft.com/office/drawing/2014/main" id="{BC396CA2-337A-791B-C639-292F107F0BE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28426C-8B0A-734A-734F-8BE009030DBD}"/>
              </a:ext>
            </a:extLst>
          </p:cNvPr>
          <p:cNvSpPr>
            <a:spLocks noGrp="1"/>
          </p:cNvSpPr>
          <p:nvPr>
            <p:ph idx="1"/>
          </p:nvPr>
        </p:nvSpPr>
        <p:spPr>
          <a:xfrm>
            <a:off x="894080" y="3391592"/>
            <a:ext cx="11216640" cy="5393421"/>
          </a:xfrm>
        </p:spPr>
        <p:txBody>
          <a:bodyPr/>
          <a:lstStyle/>
          <a:p>
            <a:r>
              <a:rPr lang="en-US" b="0" i="0" dirty="0">
                <a:solidFill>
                  <a:srgbClr val="201F1E"/>
                </a:solidFill>
                <a:effectLst/>
                <a:latin typeface="Calibri" panose="020F0502020204030204" pitchFamily="34" charset="0"/>
              </a:rPr>
              <a:t>The University of Florida will be here today @ 10:00 AM in the cafeteria, providing an information session. </a:t>
            </a:r>
          </a:p>
          <a:p>
            <a:r>
              <a:rPr lang="en-US" b="0" i="0" dirty="0">
                <a:solidFill>
                  <a:srgbClr val="201F1E"/>
                </a:solidFill>
                <a:effectLst/>
                <a:latin typeface="Calibri" panose="020F0502020204030204" pitchFamily="34" charset="0"/>
              </a:rPr>
              <a:t>We will announce when seniors and juniors can come to the cafeteria to attend the info session this morning.</a:t>
            </a:r>
            <a:endParaRPr lang="en-US" dirty="0"/>
          </a:p>
        </p:txBody>
      </p:sp>
      <p:pic>
        <p:nvPicPr>
          <p:cNvPr id="4" name="Picture 3">
            <a:extLst>
              <a:ext uri="{FF2B5EF4-FFF2-40B4-BE49-F238E27FC236}">
                <a16:creationId xmlns:a16="http://schemas.microsoft.com/office/drawing/2014/main" id="{2FB00675-F35F-6F29-895B-A85F406724BF}"/>
              </a:ext>
            </a:extLst>
          </p:cNvPr>
          <p:cNvPicPr>
            <a:picLocks noChangeAspect="1"/>
          </p:cNvPicPr>
          <p:nvPr/>
        </p:nvPicPr>
        <p:blipFill>
          <a:blip r:embed="rId3"/>
          <a:stretch>
            <a:fillRect/>
          </a:stretch>
        </p:blipFill>
        <p:spPr>
          <a:xfrm>
            <a:off x="4348018" y="5640353"/>
            <a:ext cx="3810000" cy="3714750"/>
          </a:xfrm>
          <a:prstGeom prst="rect">
            <a:avLst/>
          </a:prstGeom>
        </p:spPr>
      </p:pic>
    </p:spTree>
    <p:extLst>
      <p:ext uri="{BB962C8B-B14F-4D97-AF65-F5344CB8AC3E}">
        <p14:creationId xmlns:p14="http://schemas.microsoft.com/office/powerpoint/2010/main" val="953694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7AA3CFC-139D-4C29-B25C-A27EA06465C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151" b="16151"/>
          <a:stretch>
            <a:fillRect/>
          </a:stretch>
        </p:blipFill>
        <p:spPr>
          <a:xfrm>
            <a:off x="4988559" y="1219200"/>
            <a:ext cx="8016241" cy="7315200"/>
          </a:xfrm>
        </p:spPr>
      </p:pic>
      <p:sp>
        <p:nvSpPr>
          <p:cNvPr id="7" name="Right Triangle 6">
            <a:extLst>
              <a:ext uri="{FF2B5EF4-FFF2-40B4-BE49-F238E27FC236}">
                <a16:creationId xmlns:a16="http://schemas.microsoft.com/office/drawing/2014/main" id="{81F5B03C-F8A0-AA09-8FBB-A98FF7FF7867}"/>
              </a:ext>
            </a:extLst>
          </p:cNvPr>
          <p:cNvSpPr/>
          <p:nvPr/>
        </p:nvSpPr>
        <p:spPr>
          <a:xfrm flipH="1">
            <a:off x="4206855" y="1744377"/>
            <a:ext cx="4043407" cy="6264846"/>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3" name="Title 2">
            <a:extLst>
              <a:ext uri="{FF2B5EF4-FFF2-40B4-BE49-F238E27FC236}">
                <a16:creationId xmlns:a16="http://schemas.microsoft.com/office/drawing/2014/main" id="{FDDF5302-8BAF-DD47-A375-773B74B64955}"/>
              </a:ext>
            </a:extLst>
          </p:cNvPr>
          <p:cNvSpPr>
            <a:spLocks noGrp="1"/>
          </p:cNvSpPr>
          <p:nvPr>
            <p:ph type="title"/>
          </p:nvPr>
        </p:nvSpPr>
        <p:spPr>
          <a:xfrm>
            <a:off x="1338352" y="2324310"/>
            <a:ext cx="6483055" cy="1200081"/>
          </a:xfrm>
        </p:spPr>
        <p:txBody>
          <a:bodyPr>
            <a:normAutofit/>
          </a:bodyPr>
          <a:lstStyle/>
          <a:p>
            <a:r>
              <a:rPr lang="en-US" sz="7680" b="1">
                <a:latin typeface="Centaur" panose="02030504050205020304" pitchFamily="18" charset="0"/>
              </a:rPr>
              <a:t>SCPA takes PSL</a:t>
            </a:r>
            <a:endParaRPr lang="en-US" sz="7680"/>
          </a:p>
        </p:txBody>
      </p:sp>
      <p:sp>
        <p:nvSpPr>
          <p:cNvPr id="4" name="TextBox 3">
            <a:extLst>
              <a:ext uri="{FF2B5EF4-FFF2-40B4-BE49-F238E27FC236}">
                <a16:creationId xmlns:a16="http://schemas.microsoft.com/office/drawing/2014/main" id="{4CFD63E5-D314-8C8F-1B07-0A8C0C958F85}"/>
              </a:ext>
            </a:extLst>
          </p:cNvPr>
          <p:cNvSpPr txBox="1"/>
          <p:nvPr/>
        </p:nvSpPr>
        <p:spPr>
          <a:xfrm>
            <a:off x="495947" y="3449529"/>
            <a:ext cx="8500733" cy="4065408"/>
          </a:xfrm>
          <a:prstGeom prst="rect">
            <a:avLst/>
          </a:prstGeom>
          <a:noFill/>
        </p:spPr>
        <p:txBody>
          <a:bodyPr wrap="square" rtlCol="0">
            <a:spAutoFit/>
          </a:bodyPr>
          <a:lstStyle/>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Join SGA at City Hall, every 2</a:t>
            </a:r>
            <a:r>
              <a:rPr lang="en-US" sz="2347" kern="1200" baseline="30000">
                <a:solidFill>
                  <a:srgbClr val="FFFFFF"/>
                </a:solidFill>
                <a:latin typeface="Centaur" panose="02030504050205020304" pitchFamily="18" charset="0"/>
                <a:ea typeface="+mn-ea"/>
                <a:cs typeface="+mn-cs"/>
              </a:rPr>
              <a:t>nd</a:t>
            </a:r>
            <a:r>
              <a:rPr lang="en-US" sz="2347" kern="1200">
                <a:solidFill>
                  <a:srgbClr val="FFFFFF"/>
                </a:solidFill>
                <a:latin typeface="Centaur" panose="02030504050205020304" pitchFamily="18" charset="0"/>
                <a:ea typeface="+mn-ea"/>
                <a:cs typeface="+mn-cs"/>
              </a:rPr>
              <a:t> and 4</a:t>
            </a:r>
            <a:r>
              <a:rPr lang="en-US" sz="2347" kern="1200" baseline="30000">
                <a:solidFill>
                  <a:srgbClr val="FFFFFF"/>
                </a:solidFill>
                <a:latin typeface="Centaur" panose="02030504050205020304" pitchFamily="18" charset="0"/>
                <a:ea typeface="+mn-ea"/>
                <a:cs typeface="+mn-cs"/>
              </a:rPr>
              <a:t>th</a:t>
            </a:r>
            <a:r>
              <a:rPr lang="en-US" sz="2347" kern="1200">
                <a:solidFill>
                  <a:srgbClr val="FFFFFF"/>
                </a:solidFill>
                <a:latin typeface="Centaur" panose="02030504050205020304" pitchFamily="18" charset="0"/>
                <a:ea typeface="+mn-ea"/>
                <a:cs typeface="+mn-cs"/>
              </a:rPr>
              <a:t> Monday of the month</a:t>
            </a:r>
          </a:p>
          <a:p>
            <a:pPr marL="365771" indent="-365771" defTabSz="975390">
              <a:buFont typeface="Arial" panose="020B0604020202020204" pitchFamily="34" charset="0"/>
              <a:buChar char="•"/>
            </a:pPr>
            <a:r>
              <a:rPr lang="en-US" sz="2347" u="sng" kern="1200">
                <a:solidFill>
                  <a:srgbClr val="FFFFFF"/>
                </a:solidFill>
                <a:latin typeface="Centaur" panose="02030504050205020304" pitchFamily="18" charset="0"/>
                <a:ea typeface="+mn-ea"/>
                <a:cs typeface="+mn-cs"/>
              </a:rPr>
              <a:t>Address:</a:t>
            </a:r>
            <a:r>
              <a:rPr lang="en-US" sz="2347" kern="1200">
                <a:solidFill>
                  <a:srgbClr val="FFFFFF"/>
                </a:solidFill>
                <a:latin typeface="Centaur" panose="02030504050205020304" pitchFamily="18" charset="0"/>
                <a:ea typeface="+mn-ea"/>
                <a:cs typeface="+mn-cs"/>
              </a:rPr>
              <a:t> 121 SW Port St Lucie Blvd, Port St. Lucie, FL 34984 – Building A</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Meetings are at 6:30 pm, beginning on September 26</a:t>
            </a:r>
            <a:r>
              <a:rPr lang="en-US" sz="2347" kern="1200" baseline="30000">
                <a:solidFill>
                  <a:srgbClr val="FFFFFF"/>
                </a:solidFill>
                <a:latin typeface="Centaur" panose="02030504050205020304" pitchFamily="18" charset="0"/>
                <a:ea typeface="+mn-ea"/>
                <a:cs typeface="+mn-cs"/>
              </a:rPr>
              <a:t>th</a:t>
            </a:r>
            <a:endParaRPr lang="en-US" sz="2347" kern="1200">
              <a:solidFill>
                <a:srgbClr val="FFFFFF"/>
              </a:solidFill>
              <a:latin typeface="Centaur" panose="02030504050205020304" pitchFamily="18" charset="0"/>
              <a:ea typeface="+mn-ea"/>
              <a:cs typeface="+mn-cs"/>
            </a:endParaRP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Topics are published ten days prior to each meeting on the calendar linked below so you can attend the meetings that interest you:</a:t>
            </a:r>
          </a:p>
          <a:p>
            <a:pPr marL="853467" lvl="1" indent="-365771" defTabSz="975390">
              <a:buFont typeface="Arial" panose="020B0604020202020204" pitchFamily="34" charset="0"/>
              <a:buChar char="•"/>
            </a:pPr>
            <a:r>
              <a:rPr lang="en-US" sz="2347" b="1" kern="1200">
                <a:solidFill>
                  <a:srgbClr val="FFFFFF"/>
                </a:solidFill>
                <a:highlight>
                  <a:srgbClr val="C0C0C0"/>
                </a:highlight>
                <a:latin typeface="Centaur" panose="02030504050205020304" pitchFamily="18" charset="0"/>
                <a:ea typeface="+mn-ea"/>
                <a:cs typeface="+mn-cs"/>
              </a:rPr>
              <a:t> </a:t>
            </a:r>
            <a:r>
              <a:rPr lang="en-US" sz="2347" b="1" kern="1200">
                <a:solidFill>
                  <a:srgbClr val="E8E3CE">
                    <a:lumMod val="10000"/>
                  </a:srgbClr>
                </a:solidFill>
                <a:highlight>
                  <a:srgbClr val="C0C0C0"/>
                </a:highlight>
                <a:latin typeface="Centaur" panose="02030504050205020304" pitchFamily="18" charset="0"/>
                <a:ea typeface="+mn-ea"/>
                <a:cs typeface="+mn-cs"/>
              </a:rPr>
              <a:t>https://www.cityofpsl.com/government/calendar</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Open to all interested high schoolers, and </a:t>
            </a:r>
            <a:r>
              <a:rPr lang="en-US" sz="2347" b="1" kern="1200">
                <a:solidFill>
                  <a:srgbClr val="E8E3CE">
                    <a:lumMod val="10000"/>
                  </a:srgbClr>
                </a:solidFill>
                <a:highlight>
                  <a:srgbClr val="C0C0C0"/>
                </a:highlight>
                <a:latin typeface="Centaur" panose="02030504050205020304" pitchFamily="18" charset="0"/>
                <a:ea typeface="+mn-ea"/>
                <a:cs typeface="+mn-cs"/>
              </a:rPr>
              <a:t>volunteer hours</a:t>
            </a:r>
            <a:r>
              <a:rPr lang="en-US" sz="2347" b="1" kern="1200">
                <a:solidFill>
                  <a:srgbClr val="E8E3CE">
                    <a:lumMod val="10000"/>
                  </a:srgbClr>
                </a:solidFill>
                <a:latin typeface="Centaur" panose="02030504050205020304" pitchFamily="18" charset="0"/>
                <a:ea typeface="+mn-ea"/>
                <a:cs typeface="+mn-cs"/>
              </a:rPr>
              <a:t> </a:t>
            </a:r>
            <a:r>
              <a:rPr lang="en-US" sz="2347" kern="1200">
                <a:solidFill>
                  <a:srgbClr val="FFFFFF"/>
                </a:solidFill>
                <a:latin typeface="Centaur" panose="02030504050205020304" pitchFamily="18" charset="0"/>
                <a:ea typeface="+mn-ea"/>
                <a:cs typeface="+mn-cs"/>
              </a:rPr>
              <a:t>will be awarded to students who sign in with an SGA member (members </a:t>
            </a:r>
          </a:p>
          <a:p>
            <a:pPr defTabSz="975390"/>
            <a:r>
              <a:rPr lang="en-US" sz="2347" kern="1200">
                <a:solidFill>
                  <a:srgbClr val="FFFFFF"/>
                </a:solidFill>
                <a:latin typeface="Centaur" panose="02030504050205020304" pitchFamily="18" charset="0"/>
                <a:ea typeface="+mn-ea"/>
                <a:cs typeface="+mn-cs"/>
              </a:rPr>
              <a:t>     will be present and in school uniform)</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Uniform is not required but attire should be appropriate</a:t>
            </a:r>
          </a:p>
        </p:txBody>
      </p:sp>
      <p:pic>
        <p:nvPicPr>
          <p:cNvPr id="14" name="Picture 13">
            <a:extLst>
              <a:ext uri="{FF2B5EF4-FFF2-40B4-BE49-F238E27FC236}">
                <a16:creationId xmlns:a16="http://schemas.microsoft.com/office/drawing/2014/main" id="{8FF9BC3A-9058-AB05-2FB7-8F9CE285AB11}"/>
              </a:ext>
            </a:extLst>
          </p:cNvPr>
          <p:cNvPicPr>
            <a:picLocks noChangeAspect="1"/>
          </p:cNvPicPr>
          <p:nvPr/>
        </p:nvPicPr>
        <p:blipFill>
          <a:blip r:embed="rId3"/>
          <a:stretch>
            <a:fillRect/>
          </a:stretch>
        </p:blipFill>
        <p:spPr>
          <a:xfrm>
            <a:off x="128520" y="1366906"/>
            <a:ext cx="1191649" cy="1186927"/>
          </a:xfrm>
          <a:prstGeom prst="rect">
            <a:avLst/>
          </a:prstGeom>
        </p:spPr>
      </p:pic>
      <p:sp>
        <p:nvSpPr>
          <p:cNvPr id="20" name="TextBox 19">
            <a:extLst>
              <a:ext uri="{FF2B5EF4-FFF2-40B4-BE49-F238E27FC236}">
                <a16:creationId xmlns:a16="http://schemas.microsoft.com/office/drawing/2014/main" id="{9A68108A-E717-CC28-975B-10E743281E67}"/>
              </a:ext>
            </a:extLst>
          </p:cNvPr>
          <p:cNvSpPr txBox="1"/>
          <p:nvPr/>
        </p:nvSpPr>
        <p:spPr>
          <a:xfrm>
            <a:off x="867780" y="1853155"/>
            <a:ext cx="7660530" cy="420564"/>
          </a:xfrm>
          <a:prstGeom prst="rect">
            <a:avLst/>
          </a:prstGeom>
          <a:noFill/>
        </p:spPr>
        <p:txBody>
          <a:bodyPr wrap="square" rtlCol="0">
            <a:spAutoFit/>
          </a:bodyPr>
          <a:lstStyle/>
          <a:p>
            <a:pPr algn="ctr" defTabSz="975390"/>
            <a:r>
              <a:rPr lang="en-US" sz="2133" kern="1200">
                <a:solidFill>
                  <a:srgbClr val="FFFFFF"/>
                </a:solidFill>
                <a:latin typeface="Garamond" panose="02020404030301010803"/>
                <a:ea typeface="+mn-ea"/>
                <a:cs typeface="+mn-cs"/>
              </a:rPr>
              <a:t> An opportunity to sit in on an official City Council meeting!</a:t>
            </a:r>
          </a:p>
        </p:txBody>
      </p:sp>
      <p:sp>
        <p:nvSpPr>
          <p:cNvPr id="2" name="TextBox 1">
            <a:extLst>
              <a:ext uri="{FF2B5EF4-FFF2-40B4-BE49-F238E27FC236}">
                <a16:creationId xmlns:a16="http://schemas.microsoft.com/office/drawing/2014/main" id="{3B975826-E56D-74C4-2537-C771E9385B3D}"/>
              </a:ext>
            </a:extLst>
          </p:cNvPr>
          <p:cNvSpPr txBox="1"/>
          <p:nvPr/>
        </p:nvSpPr>
        <p:spPr>
          <a:xfrm>
            <a:off x="2757776" y="7477377"/>
            <a:ext cx="3192634" cy="387798"/>
          </a:xfrm>
          <a:prstGeom prst="rect">
            <a:avLst/>
          </a:prstGeom>
          <a:noFill/>
        </p:spPr>
        <p:txBody>
          <a:bodyPr wrap="square" rtlCol="0">
            <a:spAutoFit/>
          </a:bodyPr>
          <a:lstStyle/>
          <a:p>
            <a:pPr defTabSz="975390"/>
            <a:r>
              <a:rPr lang="en-US" sz="1920" kern="1200">
                <a:solidFill>
                  <a:srgbClr val="FFFFFF"/>
                </a:solidFill>
                <a:latin typeface="Centaur" panose="02030504050205020304" pitchFamily="18" charset="0"/>
                <a:ea typeface="+mn-ea"/>
                <a:cs typeface="+mn-cs"/>
              </a:rPr>
              <a:t>(Transportation is </a:t>
            </a:r>
            <a:r>
              <a:rPr lang="en-US" sz="1920" u="sng" kern="1200">
                <a:solidFill>
                  <a:srgbClr val="FFFFFF"/>
                </a:solidFill>
                <a:latin typeface="Centaur" panose="02030504050205020304" pitchFamily="18" charset="0"/>
                <a:ea typeface="+mn-ea"/>
                <a:cs typeface="+mn-cs"/>
              </a:rPr>
              <a:t>not</a:t>
            </a:r>
            <a:r>
              <a:rPr lang="en-US" sz="1920" kern="1200">
                <a:solidFill>
                  <a:srgbClr val="FFFFFF"/>
                </a:solidFill>
                <a:latin typeface="Centaur" panose="02030504050205020304" pitchFamily="18" charset="0"/>
                <a:ea typeface="+mn-ea"/>
                <a:cs typeface="+mn-cs"/>
              </a:rPr>
              <a:t> provided)</a:t>
            </a:r>
          </a:p>
        </p:txBody>
      </p:sp>
      <p:sp>
        <p:nvSpPr>
          <p:cNvPr id="5" name="Rectangle: Top Corners One Rounded and One Snipped 4">
            <a:extLst>
              <a:ext uri="{FF2B5EF4-FFF2-40B4-BE49-F238E27FC236}">
                <a16:creationId xmlns:a16="http://schemas.microsoft.com/office/drawing/2014/main" id="{EA2016A9-EF64-D3B1-A5BD-8B32F98A2978}"/>
              </a:ext>
            </a:extLst>
          </p:cNvPr>
          <p:cNvSpPr/>
          <p:nvPr/>
        </p:nvSpPr>
        <p:spPr>
          <a:xfrm>
            <a:off x="9699342" y="1290721"/>
            <a:ext cx="3241198" cy="2756128"/>
          </a:xfrm>
          <a:prstGeom prst="snip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6" name="TextBox 5">
            <a:extLst>
              <a:ext uri="{FF2B5EF4-FFF2-40B4-BE49-F238E27FC236}">
                <a16:creationId xmlns:a16="http://schemas.microsoft.com/office/drawing/2014/main" id="{7A6E7940-B455-ADC6-EA71-F533FA74EA1E}"/>
              </a:ext>
            </a:extLst>
          </p:cNvPr>
          <p:cNvSpPr txBox="1"/>
          <p:nvPr/>
        </p:nvSpPr>
        <p:spPr>
          <a:xfrm>
            <a:off x="9977389" y="1335996"/>
            <a:ext cx="2807477" cy="2718180"/>
          </a:xfrm>
          <a:prstGeom prst="rect">
            <a:avLst/>
          </a:prstGeom>
          <a:noFill/>
        </p:spPr>
        <p:txBody>
          <a:bodyPr wrap="square" rtlCol="0">
            <a:spAutoFit/>
          </a:bodyPr>
          <a:lstStyle/>
          <a:p>
            <a:pPr defTabSz="975390"/>
            <a:r>
              <a:rPr lang="en-US" sz="2133" kern="1200">
                <a:solidFill>
                  <a:srgbClr val="FFFFFF"/>
                </a:solidFill>
                <a:latin typeface="Centaur" panose="02030504050205020304" pitchFamily="18" charset="0"/>
                <a:ea typeface="+mn-ea"/>
                <a:cs typeface="+mn-cs"/>
              </a:rPr>
              <a:t>Meetings can go until 10:00 pm, so students are not required to stay the whole time. SGA members will be leaving at 8:30pm; therefore the cap per meeting is TWO volunteer hours. </a:t>
            </a:r>
          </a:p>
        </p:txBody>
      </p:sp>
    </p:spTree>
    <p:extLst>
      <p:ext uri="{BB962C8B-B14F-4D97-AF65-F5344CB8AC3E}">
        <p14:creationId xmlns:p14="http://schemas.microsoft.com/office/powerpoint/2010/main" val="251533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1"/>
            <a:ext cx="13004800" cy="73151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a:p>
            <a:pPr algn="ctr" defTabSz="975390"/>
            <a:endParaRPr lang="en-US" sz="1920" kern="1200">
              <a:solidFill>
                <a:prstClr val="white"/>
              </a:solidFill>
              <a:latin typeface="Calibri" panose="020F0502020204030204"/>
              <a:cs typeface="Calibri"/>
            </a:endParaRPr>
          </a:p>
        </p:txBody>
      </p:sp>
      <p:pic>
        <p:nvPicPr>
          <p:cNvPr id="4" name="Picture 4" descr="Space Deep Galaxy - Free photo on Pixabay">
            <a:extLst>
              <a:ext uri="{FF2B5EF4-FFF2-40B4-BE49-F238E27FC236}">
                <a16:creationId xmlns:a16="http://schemas.microsoft.com/office/drawing/2014/main" id="{DF6CE6AA-DE48-A8A7-3B2F-A87937D08087}"/>
              </a:ext>
            </a:extLst>
          </p:cNvPr>
          <p:cNvPicPr>
            <a:picLocks noChangeAspect="1"/>
          </p:cNvPicPr>
          <p:nvPr/>
        </p:nvPicPr>
        <p:blipFill rotWithShape="1">
          <a:blip r:embed="rId2">
            <a:alphaModFix amt="50000"/>
          </a:blip>
          <a:srcRect/>
          <a:stretch/>
        </p:blipFill>
        <p:spPr>
          <a:xfrm>
            <a:off x="21" y="1219202"/>
            <a:ext cx="13004779" cy="7315199"/>
          </a:xfrm>
          <a:prstGeom prst="rect">
            <a:avLst/>
          </a:prstGeom>
        </p:spPr>
      </p:pic>
      <p:sp>
        <p:nvSpPr>
          <p:cNvPr id="2" name="Title 1"/>
          <p:cNvSpPr>
            <a:spLocks noGrp="1"/>
          </p:cNvSpPr>
          <p:nvPr>
            <p:ph type="ctrTitle"/>
          </p:nvPr>
        </p:nvSpPr>
        <p:spPr>
          <a:xfrm>
            <a:off x="1625600" y="1220190"/>
            <a:ext cx="9753600" cy="1130898"/>
          </a:xfrm>
        </p:spPr>
        <p:txBody>
          <a:bodyPr>
            <a:normAutofit/>
          </a:bodyPr>
          <a:lstStyle/>
          <a:p>
            <a:r>
              <a:rPr lang="en-US" b="1" i="1" u="sng">
                <a:solidFill>
                  <a:srgbClr val="FFFFFF"/>
                </a:solidFill>
                <a:cs typeface="Calibri Light"/>
              </a:rPr>
              <a:t>Save the Date!</a:t>
            </a:r>
          </a:p>
        </p:txBody>
      </p:sp>
      <p:sp>
        <p:nvSpPr>
          <p:cNvPr id="3" name="Subtitle 2"/>
          <p:cNvSpPr>
            <a:spLocks noGrp="1"/>
          </p:cNvSpPr>
          <p:nvPr>
            <p:ph type="subTitle" idx="1"/>
          </p:nvPr>
        </p:nvSpPr>
        <p:spPr>
          <a:xfrm>
            <a:off x="536756" y="2450707"/>
            <a:ext cx="12115318" cy="5772374"/>
          </a:xfrm>
        </p:spPr>
        <p:txBody>
          <a:bodyPr vert="horz" lIns="97536" tIns="48768" rIns="97536" bIns="48768" rtlCol="0" anchor="t">
            <a:normAutofit fontScale="77500" lnSpcReduction="20000"/>
          </a:bodyPr>
          <a:lstStyle/>
          <a:p>
            <a:r>
              <a:rPr lang="en-US" sz="3840" b="1">
                <a:solidFill>
                  <a:srgbClr val="FFFFFF"/>
                </a:solidFill>
                <a:cs typeface="Calibri"/>
              </a:rPr>
              <a:t>Attention all high schoolers!</a:t>
            </a:r>
            <a:endParaRPr lang="en-US" sz="3413" b="1">
              <a:solidFill>
                <a:srgbClr val="FFFFFF"/>
              </a:solidFill>
              <a:cs typeface="Calibri"/>
            </a:endParaRPr>
          </a:p>
          <a:p>
            <a:endParaRPr lang="en-US" b="1">
              <a:solidFill>
                <a:srgbClr val="FFFFFF"/>
              </a:solidFill>
              <a:cs typeface="Calibri"/>
            </a:endParaRPr>
          </a:p>
          <a:p>
            <a:r>
              <a:rPr lang="en-US" sz="3840" b="1">
                <a:solidFill>
                  <a:srgbClr val="FFFFFF"/>
                </a:solidFill>
                <a:cs typeface="Calibri"/>
              </a:rPr>
              <a:t>SGA will be hosting an "Out of this World" Homecoming Dance here at SCPA on November 11th from </a:t>
            </a:r>
            <a:endParaRPr lang="en-US" b="1">
              <a:solidFill>
                <a:srgbClr val="FFFFFF"/>
              </a:solidFill>
              <a:cs typeface="Calibri"/>
            </a:endParaRPr>
          </a:p>
          <a:p>
            <a:r>
              <a:rPr lang="en-US" sz="3840" b="1">
                <a:solidFill>
                  <a:srgbClr val="FFFFFF"/>
                </a:solidFill>
                <a:cs typeface="Calibri"/>
              </a:rPr>
              <a:t>6pm – 10pm. </a:t>
            </a:r>
            <a:endParaRPr lang="en-US" b="1">
              <a:solidFill>
                <a:srgbClr val="FFFFFF"/>
              </a:solidFill>
              <a:cs typeface="Calibri"/>
            </a:endParaRPr>
          </a:p>
          <a:p>
            <a:endParaRPr lang="en-US" sz="3840" b="1">
              <a:solidFill>
                <a:srgbClr val="FFFFFF"/>
              </a:solidFill>
              <a:cs typeface="Calibri"/>
            </a:endParaRPr>
          </a:p>
          <a:p>
            <a:r>
              <a:rPr lang="en-US" sz="3840" b="1">
                <a:solidFill>
                  <a:srgbClr val="FFFFFF"/>
                </a:solidFill>
                <a:cs typeface="Calibri"/>
              </a:rPr>
              <a:t>More details regarding price, permission forms, and running for homecoming court to come!!</a:t>
            </a:r>
            <a:endParaRPr lang="en-US"/>
          </a:p>
          <a:p>
            <a:endParaRPr lang="en-US" sz="3840" b="1">
              <a:solidFill>
                <a:srgbClr val="FFFFFF"/>
              </a:solidFill>
              <a:cs typeface="Calibri"/>
            </a:endParaRPr>
          </a:p>
          <a:p>
            <a:r>
              <a:rPr lang="en-US" sz="3840" b="1">
                <a:solidFill>
                  <a:srgbClr val="FFFFFF"/>
                </a:solidFill>
                <a:cs typeface="Calibri"/>
              </a:rPr>
              <a:t>This event is only for CURRENT 9-12 grade students.</a:t>
            </a:r>
          </a:p>
          <a:p>
            <a:r>
              <a:rPr lang="en-US" sz="3840" b="1">
                <a:solidFill>
                  <a:srgbClr val="FFFFFF"/>
                </a:solidFill>
                <a:cs typeface="Calibri"/>
              </a:rPr>
              <a:t>Students on Academic or Behavior Probation will NOT be allowed to attend. </a:t>
            </a:r>
          </a:p>
          <a:p>
            <a:r>
              <a:rPr lang="en-US" sz="3840" b="1">
                <a:solidFill>
                  <a:srgbClr val="FFFFFF"/>
                </a:solidFill>
                <a:cs typeface="Calibri"/>
              </a:rPr>
              <a:t> NO middle schoolers are allowed. </a:t>
            </a:r>
            <a:endParaRPr lang="en-US"/>
          </a:p>
          <a:p>
            <a:endParaRPr lang="en-US" sz="2987">
              <a:solidFill>
                <a:srgbClr val="FFFFFF"/>
              </a:solidFill>
              <a:cs typeface="Calibri"/>
            </a:endParaRPr>
          </a:p>
          <a:p>
            <a:endParaRPr lang="en-US">
              <a:solidFill>
                <a:srgbClr val="FFFFFF"/>
              </a:solidFill>
              <a:cs typeface="Calibri"/>
            </a:endParaRPr>
          </a:p>
        </p:txBody>
      </p:sp>
    </p:spTree>
    <p:extLst>
      <p:ext uri="{BB962C8B-B14F-4D97-AF65-F5344CB8AC3E}">
        <p14:creationId xmlns:p14="http://schemas.microsoft.com/office/powerpoint/2010/main" val="3943783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7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500"/>
                                  </p:stCondLst>
                                  <p:iterate>
                                    <p:tmPct val="10000"/>
                                  </p:iterate>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7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500"/>
                                  </p:stCondLst>
                                  <p:iterate>
                                    <p:tmPct val="10000"/>
                                  </p:iterate>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7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500"/>
                                  </p:stCondLst>
                                  <p:iterate>
                                    <p:tmPct val="10000"/>
                                  </p:iterate>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700"/>
                                        <p:tgtEl>
                                          <p:spTgt spid="3">
                                            <p:txEl>
                                              <p:pRg st="9" end="9"/>
                                            </p:txEl>
                                          </p:spTgt>
                                        </p:tgtEl>
                                      </p:cBhvr>
                                    </p:animEffect>
                                  </p:childTnLst>
                                </p:cTn>
                              </p:par>
                              <p:par>
                                <p:cTn id="38" presetID="10" presetClass="entr" presetSubtype="0" fill="hold" grpId="0" nodeType="withEffect">
                                  <p:stCondLst>
                                    <p:cond delay="1000"/>
                                  </p:stCondLst>
                                  <p:iterate>
                                    <p:tmPct val="10000"/>
                                  </p:iterate>
                                  <p:childTnLst>
                                    <p:set>
                                      <p:cBhvr>
                                        <p:cTn id="39" dur="1" fill="hold">
                                          <p:stCondLst>
                                            <p:cond delay="0"/>
                                          </p:stCondLst>
                                        </p:cTn>
                                        <p:tgtEl>
                                          <p:spTgt spid="2"/>
                                        </p:tgtEl>
                                        <p:attrNameLst>
                                          <p:attrName>style.visibility</p:attrName>
                                        </p:attrNameLst>
                                      </p:cBhvr>
                                      <p:to>
                                        <p:strVal val="visible"/>
                                      </p:to>
                                    </p:set>
                                    <p:animEffect transition="in" filter="fade">
                                      <p:cBhvr>
                                        <p:cTn id="4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dirty="0">
                <a:solidFill>
                  <a:srgbClr val="323130"/>
                </a:solidFill>
                <a:effectLst/>
                <a:latin typeface="Segoe UI" panose="020B0502040204020203" pitchFamily="34" charset="0"/>
              </a:rPr>
              <a:t>Create a Greeting Card Scholarship</a:t>
            </a:r>
            <a:endParaRPr lang="en-US" dirty="0"/>
          </a:p>
          <a:p>
            <a:r>
              <a:rPr lang="en-US" dirty="0"/>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dirty="0"/>
              <a:t>There is no required  “theme,” but check out the Gallery website so that your card creation falls under one of the card lines featured.</a:t>
            </a:r>
          </a:p>
          <a:p>
            <a:endParaRPr lang="en-US" dirty="0"/>
          </a:p>
          <a:p>
            <a:r>
              <a:rPr lang="en-US" dirty="0"/>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dirty="0"/>
          </a:p>
          <a:p>
            <a:pPr algn="l"/>
            <a:r>
              <a:rPr lang="en-US" b="0" i="0" dirty="0">
                <a:solidFill>
                  <a:srgbClr val="333333"/>
                </a:solidFill>
                <a:effectLst/>
                <a:latin typeface="Segoe UI" panose="020B0502040204020203" pitchFamily="34" charset="0"/>
              </a:rPr>
              <a:t>The main criteria looked at:</a:t>
            </a:r>
          </a:p>
          <a:p>
            <a:pPr algn="l">
              <a:buFont typeface="+mj-lt"/>
              <a:buAutoNum type="arabicPeriod"/>
            </a:pPr>
            <a:r>
              <a:rPr lang="en-US" b="0" i="0" dirty="0">
                <a:solidFill>
                  <a:srgbClr val="333333"/>
                </a:solidFill>
                <a:effectLst/>
                <a:latin typeface="Segoe UI" panose="020B0502040204020203" pitchFamily="34" charset="0"/>
              </a:rPr>
              <a:t>Overall aesthetic appeal</a:t>
            </a:r>
          </a:p>
          <a:p>
            <a:pPr algn="l">
              <a:buFont typeface="+mj-lt"/>
              <a:buAutoNum type="arabicPeriod"/>
            </a:pPr>
            <a:r>
              <a:rPr lang="en-US" b="0" i="0" dirty="0">
                <a:solidFill>
                  <a:srgbClr val="333333"/>
                </a:solidFill>
                <a:effectLst/>
                <a:latin typeface="Segoe UI" panose="020B0502040204020203" pitchFamily="34" charset="0"/>
              </a:rPr>
              <a:t>Quality of execution</a:t>
            </a:r>
          </a:p>
          <a:p>
            <a:pPr algn="l">
              <a:buFont typeface="+mj-lt"/>
              <a:buAutoNum type="arabicPeriod"/>
            </a:pPr>
            <a:r>
              <a:rPr lang="en-US" b="0" i="0" dirty="0">
                <a:solidFill>
                  <a:srgbClr val="333333"/>
                </a:solidFill>
                <a:effectLst/>
                <a:latin typeface="Segoe UI" panose="020B0502040204020203" pitchFamily="34" charset="0"/>
              </a:rPr>
              <a:t>Creativity and Originality</a:t>
            </a:r>
          </a:p>
          <a:p>
            <a:pPr algn="l">
              <a:buFont typeface="+mj-lt"/>
              <a:buAutoNum type="arabicPeriod"/>
            </a:pPr>
            <a:r>
              <a:rPr lang="en-US" b="0" i="0" dirty="0">
                <a:solidFill>
                  <a:srgbClr val="333333"/>
                </a:solidFill>
                <a:effectLst/>
                <a:latin typeface="Segoe UI" panose="020B0502040204020203" pitchFamily="34" charset="0"/>
              </a:rPr>
              <a:t>Successful incorporation of design elements</a:t>
            </a:r>
          </a:p>
          <a:p>
            <a:pPr algn="l">
              <a:buFont typeface="+mj-lt"/>
              <a:buAutoNum type="arabicPeriod"/>
            </a:pPr>
            <a:r>
              <a:rPr lang="en-US" b="0" i="0" dirty="0">
                <a:solidFill>
                  <a:srgbClr val="333333"/>
                </a:solidFill>
                <a:effectLst/>
                <a:latin typeface="Segoe UI" panose="020B0502040204020203" pitchFamily="34" charset="0"/>
              </a:rPr>
              <a:t>Appropriateness for use as a greeting card</a:t>
            </a:r>
          </a:p>
          <a:p>
            <a:endParaRPr lang="en-US" dirty="0"/>
          </a:p>
        </p:txBody>
      </p:sp>
    </p:spTree>
    <p:extLst>
      <p:ext uri="{BB962C8B-B14F-4D97-AF65-F5344CB8AC3E}">
        <p14:creationId xmlns:p14="http://schemas.microsoft.com/office/powerpoint/2010/main" val="3804765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dirty="0">
                <a:solidFill>
                  <a:srgbClr val="323130"/>
                </a:solidFill>
                <a:effectLst/>
                <a:latin typeface="Segoe UI" panose="020B0502040204020203" pitchFamily="34" charset="0"/>
              </a:rPr>
              <a:t>Create a Greeting Card Scholarship</a:t>
            </a:r>
            <a:endParaRPr lang="en-US" b="0" i="0" dirty="0">
              <a:solidFill>
                <a:srgbClr val="333333"/>
              </a:solidFill>
              <a:effectLst/>
              <a:latin typeface="Segoe UI" panose="020B0502040204020203" pitchFamily="34" charset="0"/>
            </a:endParaRPr>
          </a:p>
          <a:p>
            <a:pPr algn="l" fontAlgn="base"/>
            <a:r>
              <a:rPr lang="en-US" b="0" i="0" dirty="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dirty="0">
                <a:solidFill>
                  <a:srgbClr val="333333"/>
                </a:solidFill>
                <a:effectLst/>
                <a:latin typeface="Segoe UI" panose="020B0502040204020203" pitchFamily="34" charset="0"/>
              </a:rPr>
              <a:t>The winner’s award is paid directly to the school they will/are attending.</a:t>
            </a:r>
          </a:p>
          <a:p>
            <a:pPr algn="l" fontAlgn="base"/>
            <a:r>
              <a:rPr lang="en-US" b="0" i="0" dirty="0">
                <a:solidFill>
                  <a:srgbClr val="333333"/>
                </a:solidFill>
                <a:effectLst/>
                <a:latin typeface="inherit"/>
              </a:rPr>
              <a:t>The Contest ends at 11:59:59 p.m. ET, March 02, 2022.</a:t>
            </a:r>
            <a:endParaRPr lang="en-US" b="0" i="0" dirty="0">
              <a:solidFill>
                <a:srgbClr val="201F1E"/>
              </a:solidFill>
              <a:effectLst/>
              <a:latin typeface="Segoe UI" panose="020B0502040204020203" pitchFamily="34" charset="0"/>
            </a:endParaRPr>
          </a:p>
          <a:p>
            <a:endParaRPr lang="en-US" dirty="0"/>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0FC-0738-24DB-25C0-2D23761AE352}"/>
              </a:ext>
            </a:extLst>
          </p:cNvPr>
          <p:cNvSpPr>
            <a:spLocks noGrp="1"/>
          </p:cNvSpPr>
          <p:nvPr>
            <p:ph type="ctrTitle"/>
          </p:nvPr>
        </p:nvSpPr>
        <p:spPr>
          <a:xfrm>
            <a:off x="7167091" y="1996441"/>
            <a:ext cx="5350014" cy="2009450"/>
          </a:xfrm>
        </p:spPr>
        <p:txBody>
          <a:bodyPr vert="horz" wrap="square" lIns="0" tIns="0" rIns="0" bIns="0" rtlCol="0" anchor="b" anchorCtr="0">
            <a:normAutofit fontScale="90000"/>
          </a:bodyPr>
          <a:lstStyle/>
          <a:p>
            <a:r>
              <a:rPr lang="en-US"/>
              <a:t>Cowboys And Cowgirls Theme Nights </a:t>
            </a:r>
          </a:p>
        </p:txBody>
      </p:sp>
      <p:sp>
        <p:nvSpPr>
          <p:cNvPr id="3" name="Subtitle 2">
            <a:extLst>
              <a:ext uri="{FF2B5EF4-FFF2-40B4-BE49-F238E27FC236}">
                <a16:creationId xmlns:a16="http://schemas.microsoft.com/office/drawing/2014/main" id="{5F0F8CF2-D7D8-EC77-1759-D47CF44DF43C}"/>
              </a:ext>
            </a:extLst>
          </p:cNvPr>
          <p:cNvSpPr>
            <a:spLocks noGrp="1"/>
          </p:cNvSpPr>
          <p:nvPr>
            <p:ph type="subTitle" idx="1"/>
          </p:nvPr>
        </p:nvSpPr>
        <p:spPr>
          <a:xfrm>
            <a:off x="7305665" y="4340728"/>
            <a:ext cx="5350014" cy="3858835"/>
          </a:xfrm>
        </p:spPr>
        <p:txBody>
          <a:bodyPr vert="horz" lIns="0" tIns="0" rIns="0" bIns="0" rtlCol="0">
            <a:normAutofit/>
          </a:bodyPr>
          <a:lstStyle/>
          <a:p>
            <a:r>
              <a:rPr lang="en-US"/>
              <a:t>Dress up for a rodeo and come support SCPA vs. TCH in their girls' volleyball game on September 27, 2022.</a:t>
            </a:r>
          </a:p>
          <a:p>
            <a:r>
              <a:rPr lang="en-US"/>
              <a:t>School Appropriate Clothing is still Required! No Spurs!</a:t>
            </a:r>
          </a:p>
          <a:p>
            <a:r>
              <a:rPr lang="en-US"/>
              <a:t>Attire only permitted for games, not for the school day! </a:t>
            </a:r>
          </a:p>
          <a:p>
            <a:endParaRPr lang="en-US"/>
          </a:p>
          <a:p>
            <a:endParaRPr lang="en-US"/>
          </a:p>
        </p:txBody>
      </p:sp>
      <p:pic>
        <p:nvPicPr>
          <p:cNvPr id="6" name="Picture 5">
            <a:extLst>
              <a:ext uri="{FF2B5EF4-FFF2-40B4-BE49-F238E27FC236}">
                <a16:creationId xmlns:a16="http://schemas.microsoft.com/office/drawing/2014/main" id="{0A47CA49-0FFA-BD75-FB58-C76C08F3AD82}"/>
              </a:ext>
            </a:extLst>
          </p:cNvPr>
          <p:cNvPicPr>
            <a:picLocks noChangeAspect="1"/>
          </p:cNvPicPr>
          <p:nvPr/>
        </p:nvPicPr>
        <p:blipFill rotWithShape="1">
          <a:blip r:embed="rId2"/>
          <a:srcRect l="14060" r="24372"/>
          <a:stretch/>
        </p:blipFill>
        <p:spPr>
          <a:xfrm>
            <a:off x="1" y="1219211"/>
            <a:ext cx="6040463" cy="7315189"/>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5" name="TextBox 4">
            <a:extLst>
              <a:ext uri="{FF2B5EF4-FFF2-40B4-BE49-F238E27FC236}">
                <a16:creationId xmlns:a16="http://schemas.microsoft.com/office/drawing/2014/main" id="{E3F0692D-2501-6663-A67F-1E48C53CF3F8}"/>
              </a:ext>
            </a:extLst>
          </p:cNvPr>
          <p:cNvSpPr txBox="1"/>
          <p:nvPr/>
        </p:nvSpPr>
        <p:spPr>
          <a:xfrm>
            <a:off x="4987362" y="4656458"/>
            <a:ext cx="2645997" cy="1636089"/>
          </a:xfrm>
          <a:prstGeom prst="rect">
            <a:avLst/>
          </a:prstGeom>
          <a:noFill/>
        </p:spPr>
        <p:txBody>
          <a:bodyPr wrap="square" rtlCol="0">
            <a:spAutoFit/>
          </a:bodyPr>
          <a:lstStyle/>
          <a:p>
            <a:pPr defTabSz="975390">
              <a:spcAft>
                <a:spcPts val="640"/>
              </a:spcAft>
            </a:pPr>
            <a:r>
              <a:rPr lang="en-US" sz="2133" kern="1200">
                <a:solidFill>
                  <a:prstClr val="black"/>
                </a:solidFill>
                <a:latin typeface="Calibri" panose="020F0502020204030204"/>
                <a:ea typeface="+mn-ea"/>
                <a:cs typeface="+mn-cs"/>
              </a:rPr>
              <a:t>Admission Prices </a:t>
            </a:r>
          </a:p>
          <a:p>
            <a:pPr defTabSz="975390">
              <a:spcAft>
                <a:spcPts val="640"/>
              </a:spcAft>
            </a:pPr>
            <a:r>
              <a:rPr lang="en-US" sz="2133" kern="1200">
                <a:solidFill>
                  <a:prstClr val="black"/>
                </a:solidFill>
                <a:latin typeface="Calibri" panose="020F0502020204030204"/>
                <a:ea typeface="+mn-ea"/>
                <a:cs typeface="+mn-cs"/>
              </a:rPr>
              <a:t>$2 with student ID </a:t>
            </a:r>
          </a:p>
          <a:p>
            <a:pPr defTabSz="975390">
              <a:spcAft>
                <a:spcPts val="640"/>
              </a:spcAft>
            </a:pPr>
            <a:r>
              <a:rPr lang="en-US" sz="2133" kern="1200">
                <a:solidFill>
                  <a:prstClr val="black"/>
                </a:solidFill>
                <a:latin typeface="Calibri" panose="020F0502020204030204"/>
                <a:ea typeface="+mn-ea"/>
                <a:cs typeface="+mn-cs"/>
              </a:rPr>
              <a:t>$3 children </a:t>
            </a:r>
          </a:p>
          <a:p>
            <a:pPr defTabSz="975390">
              <a:spcAft>
                <a:spcPts val="640"/>
              </a:spcAft>
            </a:pPr>
            <a:r>
              <a:rPr lang="en-US" sz="2133" kern="1200">
                <a:solidFill>
                  <a:prstClr val="black"/>
                </a:solidFill>
                <a:latin typeface="Calibri" panose="020F0502020204030204"/>
                <a:ea typeface="+mn-ea"/>
                <a:cs typeface="+mn-cs"/>
              </a:rPr>
              <a:t>$5 adult </a:t>
            </a:r>
          </a:p>
        </p:txBody>
      </p:sp>
    </p:spTree>
    <p:extLst>
      <p:ext uri="{BB962C8B-B14F-4D97-AF65-F5344CB8AC3E}">
        <p14:creationId xmlns:p14="http://schemas.microsoft.com/office/powerpoint/2010/main" val="1439957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4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51" name="Group 5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3" name="Straight Connector 5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
        <p:nvSpPr>
          <p:cNvPr id="74" name="Rectangle 55">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sp>
        <p:nvSpPr>
          <p:cNvPr id="5" name="TextBox 4">
            <a:extLst>
              <a:ext uri="{FF2B5EF4-FFF2-40B4-BE49-F238E27FC236}">
                <a16:creationId xmlns:a16="http://schemas.microsoft.com/office/drawing/2014/main" id="{B661043F-7B68-1061-181F-309F5E1C3F7D}"/>
              </a:ext>
            </a:extLst>
          </p:cNvPr>
          <p:cNvSpPr txBox="1"/>
          <p:nvPr/>
        </p:nvSpPr>
        <p:spPr>
          <a:xfrm>
            <a:off x="6502400" y="1950720"/>
            <a:ext cx="5468604" cy="872275"/>
          </a:xfrm>
          <a:prstGeom prst="rect">
            <a:avLst/>
          </a:prstGeom>
        </p:spPr>
        <p:txBody>
          <a:bodyPr rot="0" spcFirstLastPara="0" vertOverflow="overflow" horzOverflow="overflow" vert="horz" lIns="97536" tIns="48768" rIns="97536" bIns="48768" numCol="1" spcCol="0" rtlCol="0" fromWordArt="0" anchor="b" anchorCtr="0" forceAA="0" compatLnSpc="1">
            <a:prstTxWarp prst="textNoShape">
              <a:avLst/>
            </a:prstTxWarp>
            <a:normAutofit/>
          </a:bodyPr>
          <a:lstStyle/>
          <a:p>
            <a:pPr indent="-243848" defTabSz="975390">
              <a:lnSpc>
                <a:spcPct val="120000"/>
              </a:lnSpc>
              <a:spcBef>
                <a:spcPct val="0"/>
              </a:spcBef>
              <a:spcAft>
                <a:spcPts val="640"/>
              </a:spcAft>
            </a:pPr>
            <a:r>
              <a:rPr lang="en-US" sz="4267" b="1" i="1" u="sng" kern="1200">
                <a:highlight>
                  <a:srgbClr val="FFFF00"/>
                </a:highlight>
                <a:latin typeface="Franklin Gothic Heavy"/>
                <a:ea typeface="+mn-ea"/>
                <a:cs typeface="+mn-cs"/>
              </a:rPr>
              <a:t>Post-it Positivity</a:t>
            </a:r>
          </a:p>
        </p:txBody>
      </p:sp>
      <p:sp>
        <p:nvSpPr>
          <p:cNvPr id="75" name="Freeform: Shape 57">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54886" y="1520586"/>
            <a:ext cx="5125110" cy="6395917"/>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6" name="Freeform: Shape 59">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850487" y="1735518"/>
            <a:ext cx="4863158" cy="6200368"/>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pic>
        <p:nvPicPr>
          <p:cNvPr id="2" name="Picture 2" descr="Text, letter&#10;&#10;Description automatically generated">
            <a:extLst>
              <a:ext uri="{FF2B5EF4-FFF2-40B4-BE49-F238E27FC236}">
                <a16:creationId xmlns:a16="http://schemas.microsoft.com/office/drawing/2014/main" id="{75B1BB2E-2789-7DC0-2711-F0BF73EE5CEF}"/>
              </a:ext>
            </a:extLst>
          </p:cNvPr>
          <p:cNvPicPr>
            <a:picLocks noChangeAspect="1"/>
          </p:cNvPicPr>
          <p:nvPr/>
        </p:nvPicPr>
        <p:blipFill rotWithShape="1">
          <a:blip r:embed="rId3">
            <a:alphaModFix amt="83000"/>
            <a:extLst>
              <a:ext uri="{837473B0-CC2E-450A-ABE3-18F120FF3D39}">
                <a1611:picAttrSrcUrl xmlns:a1611="http://schemas.microsoft.com/office/drawing/2016/11/main" r:id="rId4"/>
              </a:ext>
            </a:extLst>
          </a:blip>
          <a:srcRect l="17580" r="30262" b="1"/>
          <a:stretch/>
        </p:blipFill>
        <p:spPr>
          <a:xfrm rot="21358242">
            <a:off x="849733" y="1737217"/>
            <a:ext cx="4863158" cy="6200368"/>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77" name="Freeform: Shape 61">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90500" y="1732354"/>
            <a:ext cx="4445472" cy="5181911"/>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8" name="Freeform: Shape 63">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2118233" y="1005980"/>
            <a:ext cx="474448" cy="161744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6" name="Freeform: Shape 65">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314555" y="2503293"/>
            <a:ext cx="4372796" cy="5411076"/>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 name="TextBox 5">
            <a:extLst>
              <a:ext uri="{FF2B5EF4-FFF2-40B4-BE49-F238E27FC236}">
                <a16:creationId xmlns:a16="http://schemas.microsoft.com/office/drawing/2014/main" id="{D120FF4B-6268-0EF7-4A19-90173D00297F}"/>
              </a:ext>
            </a:extLst>
          </p:cNvPr>
          <p:cNvSpPr txBox="1"/>
          <p:nvPr/>
        </p:nvSpPr>
        <p:spPr>
          <a:xfrm>
            <a:off x="6135650" y="3010017"/>
            <a:ext cx="6677891" cy="5914923"/>
          </a:xfrm>
          <a:prstGeom prst="rect">
            <a:avLst/>
          </a:prstGeom>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marL="121924" indent="-365771" defTabSz="975390">
              <a:lnSpc>
                <a:spcPct val="120000"/>
              </a:lnSpc>
              <a:spcAft>
                <a:spcPts val="640"/>
              </a:spcAft>
              <a:buFont typeface="Wingdings" pitchFamily="2" charset="2"/>
              <a:buChar char="Ø"/>
            </a:pPr>
            <a:r>
              <a:rPr lang="en-US" sz="1813" b="1" kern="1200">
                <a:solidFill>
                  <a:srgbClr val="E25F56">
                    <a:lumMod val="50000"/>
                  </a:srgbClr>
                </a:solidFill>
                <a:latin typeface="Cavolini"/>
                <a:ea typeface="+mn-ea"/>
                <a:cs typeface="Cavolini"/>
              </a:rPr>
              <a:t>Join SGA during the Post-it positivity event!</a:t>
            </a:r>
            <a:endParaRPr lang="en-US" sz="1813" kern="1200">
              <a:solidFill>
                <a:srgbClr val="E25F56">
                  <a:lumMod val="50000"/>
                </a:srgbClr>
              </a:solidFill>
              <a:latin typeface="Consolas"/>
              <a:ea typeface="+mn-ea"/>
              <a:cs typeface="+mn-cs"/>
            </a:endParaRPr>
          </a:p>
          <a:p>
            <a:pPr marL="121924" indent="-365771" defTabSz="975390">
              <a:lnSpc>
                <a:spcPct val="120000"/>
              </a:lnSpc>
              <a:spcAft>
                <a:spcPts val="640"/>
              </a:spcAft>
              <a:buFont typeface="Wingdings" pitchFamily="2" charset="2"/>
              <a:buChar char="Ø"/>
            </a:pPr>
            <a:endParaRPr lang="en-US" sz="1813" b="1" kern="1200">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757FE7">
                    <a:lumMod val="50000"/>
                  </a:srgbClr>
                </a:solidFill>
                <a:latin typeface="Cavolini"/>
                <a:ea typeface="+mn-ea"/>
                <a:cs typeface="Cavolini"/>
              </a:rPr>
              <a:t>Write positive messages on sticky notes to your favorite teachers and leave them on the Science wing wall and Building C’s court room wall!</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B0A543">
                    <a:lumMod val="50000"/>
                  </a:srgbClr>
                </a:solidFill>
                <a:latin typeface="Cavolini"/>
                <a:ea typeface="+mn-ea"/>
                <a:cs typeface="Cavolini"/>
              </a:rPr>
              <a:t>Sep 19th through October 7</a:t>
            </a:r>
            <a:r>
              <a:rPr lang="en-US" sz="1813" b="1" kern="1200" baseline="30000">
                <a:solidFill>
                  <a:srgbClr val="B0A543">
                    <a:lumMod val="50000"/>
                  </a:srgbClr>
                </a:solidFill>
                <a:latin typeface="Cavolini"/>
                <a:ea typeface="+mn-ea"/>
                <a:cs typeface="Cavolini"/>
              </a:rPr>
              <a:t>th</a:t>
            </a:r>
            <a:r>
              <a:rPr lang="en-US" sz="1813" b="1" kern="1200">
                <a:solidFill>
                  <a:srgbClr val="B0A543">
                    <a:lumMod val="50000"/>
                  </a:srgbClr>
                </a:solidFill>
                <a:latin typeface="Cavolini"/>
                <a:ea typeface="+mn-ea"/>
                <a:cs typeface="Cavolini"/>
              </a:rPr>
              <a:t> for all students</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E25F56">
                    <a:lumMod val="75000"/>
                  </a:srgbClr>
                </a:solidFill>
                <a:latin typeface="Cavolini"/>
                <a:ea typeface="+mn-ea"/>
                <a:cs typeface="Cavolini"/>
              </a:rPr>
              <a:t>Disclaimer: Detentions will be issued if you use profanity, inappropriate imagery, or remove sticky notes.</a:t>
            </a:r>
          </a:p>
        </p:txBody>
      </p:sp>
      <p:grpSp>
        <p:nvGrpSpPr>
          <p:cNvPr id="68" name="Group 67">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69" name="Group 68">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1" name="Straight Connector 70">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Oval 69">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Tree>
    <p:extLst>
      <p:ext uri="{BB962C8B-B14F-4D97-AF65-F5344CB8AC3E}">
        <p14:creationId xmlns:p14="http://schemas.microsoft.com/office/powerpoint/2010/main" val="461016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27DB8-73C7-4AF7-A06F-0FA1350533DC}"/>
              </a:ext>
            </a:extLst>
          </p:cNvPr>
          <p:cNvPicPr>
            <a:picLocks noChangeAspect="1"/>
          </p:cNvPicPr>
          <p:nvPr/>
        </p:nvPicPr>
        <p:blipFill>
          <a:blip r:embed="rId2"/>
          <a:stretch>
            <a:fillRect/>
          </a:stretch>
        </p:blipFill>
        <p:spPr>
          <a:xfrm>
            <a:off x="182752" y="316025"/>
            <a:ext cx="8459145" cy="5645952"/>
          </a:xfrm>
          <a:prstGeom prst="rect">
            <a:avLst/>
          </a:prstGeom>
        </p:spPr>
      </p:pic>
      <p:sp>
        <p:nvSpPr>
          <p:cNvPr id="5" name="TextBox 4">
            <a:extLst>
              <a:ext uri="{FF2B5EF4-FFF2-40B4-BE49-F238E27FC236}">
                <a16:creationId xmlns:a16="http://schemas.microsoft.com/office/drawing/2014/main" id="{18463C42-B765-20F7-8DC9-33BB26EF7948}"/>
              </a:ext>
            </a:extLst>
          </p:cNvPr>
          <p:cNvSpPr txBox="1"/>
          <p:nvPr/>
        </p:nvSpPr>
        <p:spPr>
          <a:xfrm>
            <a:off x="8620925" y="646693"/>
            <a:ext cx="4222098" cy="7446590"/>
          </a:xfrm>
          <a:prstGeom prst="rect">
            <a:avLst/>
          </a:prstGeom>
          <a:noFill/>
        </p:spPr>
        <p:txBody>
          <a:bodyPr wrap="square" rtlCol="0">
            <a:spAutoFit/>
          </a:bodyPr>
          <a:lstStyle/>
          <a:p>
            <a:pPr algn="ctr" defTabSz="650230"/>
            <a:r>
              <a:rPr lang="en-US" sz="2844" b="1" kern="1200">
                <a:solidFill>
                  <a:prstClr val="black"/>
                </a:solidFill>
                <a:latin typeface="Calibri" panose="020F0502020204030204"/>
                <a:ea typeface="+mn-ea"/>
                <a:cs typeface="+mn-cs"/>
              </a:rPr>
              <a:t>Come Support the following students that donated their pottery to the 30th Annual Soup Bowl fundraising event on </a:t>
            </a:r>
            <a:r>
              <a:rPr lang="en-US" sz="2844" b="1" kern="1200">
                <a:solidFill>
                  <a:srgbClr val="0070C0"/>
                </a:solidFill>
                <a:latin typeface="Calibri" panose="020F0502020204030204"/>
                <a:ea typeface="+mn-ea"/>
                <a:cs typeface="+mn-cs"/>
              </a:rPr>
              <a:t>Thursday, November 3rd, 2022</a:t>
            </a:r>
          </a:p>
          <a:p>
            <a:pPr algn="ctr" defTabSz="650230"/>
            <a:endParaRPr lang="en-US" sz="1707"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rPr>
              <a:t>ALL Pottery Bowls will be available for view/purchase on Thursday, November 3, 2022, from 9:00 am- 7:00 pm only at the Heritage Center, in downtown Vero Beach. The donation requested for each bowl is $15.</a:t>
            </a:r>
          </a:p>
          <a:p>
            <a:pPr algn="ctr" defTabSz="650230"/>
            <a:endParaRPr lang="en-US" sz="1707" kern="1200">
              <a:solidFill>
                <a:prstClr val="black"/>
              </a:solidFill>
              <a:latin typeface="Calibri" panose="020F0502020204030204"/>
              <a:ea typeface="+mn-ea"/>
              <a:cs typeface="+mn-cs"/>
            </a:endParaRPr>
          </a:p>
          <a:p>
            <a:pPr algn="ctr" defTabSz="650230"/>
            <a:r>
              <a:rPr lang="en-US" sz="1707" kern="1200">
                <a:solidFill>
                  <a:prstClr val="black"/>
                </a:solidFill>
                <a:latin typeface="Calibri" panose="020F0502020204030204"/>
                <a:ea typeface="+mn-ea"/>
                <a:cs typeface="+mn-cs"/>
              </a:rPr>
              <a:t>The minimum donation continues to be $5 for a bowl of soup and $15 for a quart container of ‘soup-to-go’; however, the idea is to donate what you would have spent on that meal had you gone out to eat instead.’</a:t>
            </a:r>
          </a:p>
        </p:txBody>
      </p:sp>
      <p:graphicFrame>
        <p:nvGraphicFramePr>
          <p:cNvPr id="6" name="Table 9">
            <a:extLst>
              <a:ext uri="{FF2B5EF4-FFF2-40B4-BE49-F238E27FC236}">
                <a16:creationId xmlns:a16="http://schemas.microsoft.com/office/drawing/2014/main" id="{014BDECA-BBEC-F879-6D10-67DAEDCF4BD6}"/>
              </a:ext>
            </a:extLst>
          </p:cNvPr>
          <p:cNvGraphicFramePr>
            <a:graphicFrameLocks noGrp="1"/>
          </p:cNvGraphicFramePr>
          <p:nvPr>
            <p:extLst>
              <p:ext uri="{D42A27DB-BD31-4B8C-83A1-F6EECF244321}">
                <p14:modId xmlns:p14="http://schemas.microsoft.com/office/powerpoint/2010/main" val="2442640137"/>
              </p:ext>
            </p:extLst>
          </p:nvPr>
        </p:nvGraphicFramePr>
        <p:xfrm>
          <a:off x="182754" y="5908100"/>
          <a:ext cx="8459144" cy="3482848"/>
        </p:xfrm>
        <a:graphic>
          <a:graphicData uri="http://schemas.openxmlformats.org/drawingml/2006/table">
            <a:tbl>
              <a:tblPr firstRow="1" bandRow="1">
                <a:tableStyleId>{5C22544A-7EE6-4342-B048-85BDC9FD1C3A}</a:tableStyleId>
              </a:tblPr>
              <a:tblGrid>
                <a:gridCol w="2114786">
                  <a:extLst>
                    <a:ext uri="{9D8B030D-6E8A-4147-A177-3AD203B41FA5}">
                      <a16:colId xmlns:a16="http://schemas.microsoft.com/office/drawing/2014/main" val="4174770414"/>
                    </a:ext>
                  </a:extLst>
                </a:gridCol>
                <a:gridCol w="2114786">
                  <a:extLst>
                    <a:ext uri="{9D8B030D-6E8A-4147-A177-3AD203B41FA5}">
                      <a16:colId xmlns:a16="http://schemas.microsoft.com/office/drawing/2014/main" val="1405100232"/>
                    </a:ext>
                  </a:extLst>
                </a:gridCol>
                <a:gridCol w="2114786">
                  <a:extLst>
                    <a:ext uri="{9D8B030D-6E8A-4147-A177-3AD203B41FA5}">
                      <a16:colId xmlns:a16="http://schemas.microsoft.com/office/drawing/2014/main" val="50463931"/>
                    </a:ext>
                  </a:extLst>
                </a:gridCol>
                <a:gridCol w="2114786">
                  <a:extLst>
                    <a:ext uri="{9D8B030D-6E8A-4147-A177-3AD203B41FA5}">
                      <a16:colId xmlns:a16="http://schemas.microsoft.com/office/drawing/2014/main" val="2556992021"/>
                    </a:ext>
                  </a:extLst>
                </a:gridCol>
              </a:tblGrid>
              <a:tr h="3467947">
                <a:tc>
                  <a:txBody>
                    <a:bodyPr/>
                    <a:lstStyle/>
                    <a:p>
                      <a:pPr lvl="0"/>
                      <a:r>
                        <a:rPr lang="en-US" sz="2000" b="1" kern="1200">
                          <a:solidFill>
                            <a:schemeClr val="lt1"/>
                          </a:solidFill>
                          <a:effectLst/>
                          <a:latin typeface="+mn-lt"/>
                          <a:ea typeface="+mn-ea"/>
                          <a:cs typeface="+mn-cs"/>
                        </a:rPr>
                        <a:t>Addyson Langen</a:t>
                      </a:r>
                    </a:p>
                    <a:p>
                      <a:pPr lvl="0"/>
                      <a:r>
                        <a:rPr lang="en-US" sz="2000" b="1" kern="1200">
                          <a:solidFill>
                            <a:schemeClr val="lt1"/>
                          </a:solidFill>
                          <a:effectLst/>
                          <a:latin typeface="+mn-lt"/>
                          <a:ea typeface="+mn-ea"/>
                          <a:cs typeface="+mn-cs"/>
                        </a:rPr>
                        <a:t>Alex Jaffe</a:t>
                      </a:r>
                    </a:p>
                    <a:p>
                      <a:pPr lvl="0"/>
                      <a:r>
                        <a:rPr lang="en-US" sz="2000" b="1" kern="1200">
                          <a:solidFill>
                            <a:schemeClr val="lt1"/>
                          </a:solidFill>
                          <a:effectLst/>
                          <a:latin typeface="+mn-lt"/>
                          <a:ea typeface="+mn-ea"/>
                          <a:cs typeface="+mn-cs"/>
                        </a:rPr>
                        <a:t>Amare Payne</a:t>
                      </a:r>
                    </a:p>
                    <a:p>
                      <a:pPr lvl="0"/>
                      <a:r>
                        <a:rPr lang="en-US" sz="2000" b="1" kern="1200">
                          <a:solidFill>
                            <a:schemeClr val="lt1"/>
                          </a:solidFill>
                          <a:effectLst/>
                          <a:latin typeface="+mn-lt"/>
                          <a:ea typeface="+mn-ea"/>
                          <a:cs typeface="+mn-cs"/>
                        </a:rPr>
                        <a:t>Ariana Albuquerque</a:t>
                      </a:r>
                    </a:p>
                    <a:p>
                      <a:pPr lvl="0"/>
                      <a:r>
                        <a:rPr lang="en-US" sz="2000" b="1" kern="1200">
                          <a:solidFill>
                            <a:schemeClr val="lt1"/>
                          </a:solidFill>
                          <a:effectLst/>
                          <a:latin typeface="+mn-lt"/>
                          <a:ea typeface="+mn-ea"/>
                          <a:cs typeface="+mn-cs"/>
                        </a:rPr>
                        <a:t>Atticus Agnew</a:t>
                      </a:r>
                    </a:p>
                    <a:p>
                      <a:pPr lvl="0"/>
                      <a:r>
                        <a:rPr lang="en-US" sz="2000" b="1" kern="1200">
                          <a:solidFill>
                            <a:schemeClr val="lt1"/>
                          </a:solidFill>
                          <a:effectLst/>
                          <a:latin typeface="+mn-lt"/>
                          <a:ea typeface="+mn-ea"/>
                          <a:cs typeface="+mn-cs"/>
                        </a:rPr>
                        <a:t>Ayden Salinas </a:t>
                      </a:r>
                    </a:p>
                    <a:p>
                      <a:pPr lvl="0"/>
                      <a:r>
                        <a:rPr lang="en-US" sz="2000" b="1" kern="1200">
                          <a:solidFill>
                            <a:schemeClr val="lt1"/>
                          </a:solidFill>
                          <a:effectLst/>
                          <a:latin typeface="+mn-lt"/>
                          <a:ea typeface="+mn-ea"/>
                          <a:cs typeface="+mn-cs"/>
                        </a:rPr>
                        <a:t>Ayden WIlson</a:t>
                      </a:r>
                    </a:p>
                    <a:p>
                      <a:pPr lvl="0"/>
                      <a:r>
                        <a:rPr lang="en-US" sz="2000" b="1" kern="1200">
                          <a:solidFill>
                            <a:schemeClr val="lt1"/>
                          </a:solidFill>
                          <a:effectLst/>
                          <a:latin typeface="+mn-lt"/>
                          <a:ea typeface="+mn-ea"/>
                          <a:cs typeface="+mn-cs"/>
                        </a:rPr>
                        <a:t>Brianna Armas</a:t>
                      </a:r>
                    </a:p>
                    <a:p>
                      <a:pPr lvl="0"/>
                      <a:r>
                        <a:rPr lang="en-US" sz="2000" b="1" kern="1200">
                          <a:solidFill>
                            <a:schemeClr val="lt1"/>
                          </a:solidFill>
                          <a:effectLst/>
                          <a:latin typeface="+mn-lt"/>
                          <a:ea typeface="+mn-ea"/>
                          <a:cs typeface="+mn-cs"/>
                        </a:rPr>
                        <a:t>Brianna Xavier</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Brooke Peters</a:t>
                      </a:r>
                    </a:p>
                    <a:p>
                      <a:pPr lvl="0"/>
                      <a:r>
                        <a:rPr lang="en-US" sz="2000" b="1" kern="1200">
                          <a:solidFill>
                            <a:schemeClr val="lt1"/>
                          </a:solidFill>
                          <a:effectLst/>
                          <a:latin typeface="+mn-lt"/>
                          <a:ea typeface="+mn-ea"/>
                          <a:cs typeface="+mn-cs"/>
                        </a:rPr>
                        <a:t>Brooke Slater</a:t>
                      </a:r>
                    </a:p>
                    <a:p>
                      <a:pPr lvl="0"/>
                      <a:r>
                        <a:rPr lang="en-US" sz="2000" b="1" kern="1200">
                          <a:solidFill>
                            <a:schemeClr val="lt1"/>
                          </a:solidFill>
                          <a:effectLst/>
                          <a:latin typeface="+mn-lt"/>
                          <a:ea typeface="+mn-ea"/>
                          <a:cs typeface="+mn-cs"/>
                        </a:rPr>
                        <a:t>Christine Ortiz</a:t>
                      </a:r>
                    </a:p>
                    <a:p>
                      <a:pPr lvl="0"/>
                      <a:r>
                        <a:rPr lang="en-US" sz="2000" b="1" kern="1200">
                          <a:solidFill>
                            <a:schemeClr val="lt1"/>
                          </a:solidFill>
                          <a:effectLst/>
                          <a:latin typeface="+mn-lt"/>
                          <a:ea typeface="+mn-ea"/>
                          <a:cs typeface="+mn-cs"/>
                        </a:rPr>
                        <a:t>Christopher Nichols</a:t>
                      </a:r>
                    </a:p>
                    <a:p>
                      <a:pPr lvl="0"/>
                      <a:r>
                        <a:rPr lang="en-US" sz="2000" b="1" kern="1200">
                          <a:solidFill>
                            <a:schemeClr val="lt1"/>
                          </a:solidFill>
                          <a:effectLst/>
                          <a:latin typeface="+mn-lt"/>
                          <a:ea typeface="+mn-ea"/>
                          <a:cs typeface="+mn-cs"/>
                        </a:rPr>
                        <a:t>Corby Henderson</a:t>
                      </a:r>
                    </a:p>
                    <a:p>
                      <a:pPr lvl="0"/>
                      <a:r>
                        <a:rPr lang="en-US" sz="2000" b="1" kern="1200">
                          <a:solidFill>
                            <a:schemeClr val="lt1"/>
                          </a:solidFill>
                          <a:effectLst/>
                          <a:latin typeface="+mn-lt"/>
                          <a:ea typeface="+mn-ea"/>
                          <a:cs typeface="+mn-cs"/>
                        </a:rPr>
                        <a:t>David Horne</a:t>
                      </a:r>
                    </a:p>
                    <a:p>
                      <a:pPr lvl="0"/>
                      <a:r>
                        <a:rPr lang="en-US" sz="2000" b="1" kern="1200">
                          <a:solidFill>
                            <a:schemeClr val="lt1"/>
                          </a:solidFill>
                          <a:effectLst/>
                          <a:latin typeface="+mn-lt"/>
                          <a:ea typeface="+mn-ea"/>
                          <a:cs typeface="+mn-cs"/>
                        </a:rPr>
                        <a:t>David Onuoha</a:t>
                      </a:r>
                    </a:p>
                    <a:p>
                      <a:pPr lvl="0"/>
                      <a:r>
                        <a:rPr lang="en-US" sz="2000" b="1" kern="1200">
                          <a:solidFill>
                            <a:schemeClr val="lt1"/>
                          </a:solidFill>
                          <a:effectLst/>
                          <a:latin typeface="+mn-lt"/>
                          <a:ea typeface="+mn-ea"/>
                          <a:cs typeface="+mn-cs"/>
                        </a:rPr>
                        <a:t>Dlorah Lopez</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Jahsai Arnoux</a:t>
                      </a:r>
                    </a:p>
                    <a:p>
                      <a:pPr lvl="0"/>
                      <a:r>
                        <a:rPr lang="en-US" sz="2000" b="1" kern="1200">
                          <a:solidFill>
                            <a:schemeClr val="lt1"/>
                          </a:solidFill>
                          <a:effectLst/>
                          <a:latin typeface="+mn-lt"/>
                          <a:ea typeface="+mn-ea"/>
                          <a:cs typeface="+mn-cs"/>
                        </a:rPr>
                        <a:t>Jaimoni Parker</a:t>
                      </a:r>
                    </a:p>
                    <a:p>
                      <a:pPr lvl="0"/>
                      <a:r>
                        <a:rPr lang="en-US" sz="2000" b="1" kern="1200">
                          <a:solidFill>
                            <a:schemeClr val="lt1"/>
                          </a:solidFill>
                          <a:effectLst/>
                          <a:latin typeface="+mn-lt"/>
                          <a:ea typeface="+mn-ea"/>
                          <a:cs typeface="+mn-cs"/>
                        </a:rPr>
                        <a:t>Jordan Folk</a:t>
                      </a:r>
                    </a:p>
                    <a:p>
                      <a:pPr lvl="0"/>
                      <a:r>
                        <a:rPr lang="en-US" sz="2000" b="1" kern="1200">
                          <a:solidFill>
                            <a:schemeClr val="lt1"/>
                          </a:solidFill>
                          <a:effectLst/>
                          <a:latin typeface="+mn-lt"/>
                          <a:ea typeface="+mn-ea"/>
                          <a:cs typeface="+mn-cs"/>
                        </a:rPr>
                        <a:t>Lexi Pyle Torres</a:t>
                      </a:r>
                    </a:p>
                    <a:p>
                      <a:pPr lvl="0"/>
                      <a:r>
                        <a:rPr lang="en-US" sz="2000" b="1" kern="1200">
                          <a:solidFill>
                            <a:schemeClr val="lt1"/>
                          </a:solidFill>
                          <a:effectLst/>
                          <a:latin typeface="+mn-lt"/>
                          <a:ea typeface="+mn-ea"/>
                          <a:cs typeface="+mn-cs"/>
                        </a:rPr>
                        <a:t>Leyla Abrahams</a:t>
                      </a:r>
                    </a:p>
                    <a:p>
                      <a:pPr lvl="0"/>
                      <a:r>
                        <a:rPr lang="en-US" sz="2000" b="1" kern="1200">
                          <a:solidFill>
                            <a:schemeClr val="lt1"/>
                          </a:solidFill>
                          <a:effectLst/>
                          <a:latin typeface="+mn-lt"/>
                          <a:ea typeface="+mn-ea"/>
                          <a:cs typeface="+mn-cs"/>
                        </a:rPr>
                        <a:t>Mackenzie Roberts</a:t>
                      </a:r>
                    </a:p>
                    <a:p>
                      <a:pPr lvl="0"/>
                      <a:r>
                        <a:rPr lang="en-US" sz="2000" b="1" kern="1200">
                          <a:solidFill>
                            <a:schemeClr val="lt1"/>
                          </a:solidFill>
                          <a:effectLst/>
                          <a:latin typeface="+mn-lt"/>
                          <a:ea typeface="+mn-ea"/>
                          <a:cs typeface="+mn-cs"/>
                        </a:rPr>
                        <a:t>Madison Gordan</a:t>
                      </a:r>
                    </a:p>
                    <a:p>
                      <a:pPr lvl="0"/>
                      <a:r>
                        <a:rPr lang="en-US" sz="2000" b="1" kern="1200">
                          <a:solidFill>
                            <a:schemeClr val="lt1"/>
                          </a:solidFill>
                          <a:effectLst/>
                          <a:latin typeface="+mn-lt"/>
                          <a:ea typeface="+mn-ea"/>
                          <a:cs typeface="+mn-cs"/>
                        </a:rPr>
                        <a:t>Marissa Indrigo</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Marlee Apple</a:t>
                      </a:r>
                    </a:p>
                    <a:p>
                      <a:pPr lvl="0"/>
                      <a:r>
                        <a:rPr lang="en-US" sz="2000" b="1" kern="1200">
                          <a:solidFill>
                            <a:schemeClr val="lt1"/>
                          </a:solidFill>
                          <a:effectLst/>
                          <a:latin typeface="+mn-lt"/>
                          <a:ea typeface="+mn-ea"/>
                          <a:cs typeface="+mn-cs"/>
                        </a:rPr>
                        <a:t>Martha Jones </a:t>
                      </a:r>
                    </a:p>
                    <a:p>
                      <a:pPr lvl="0"/>
                      <a:r>
                        <a:rPr lang="en-US" sz="2000" b="1" kern="1200">
                          <a:solidFill>
                            <a:schemeClr val="lt1"/>
                          </a:solidFill>
                          <a:effectLst/>
                          <a:latin typeface="+mn-lt"/>
                          <a:ea typeface="+mn-ea"/>
                          <a:cs typeface="+mn-cs"/>
                        </a:rPr>
                        <a:t>Natalie De Souza</a:t>
                      </a:r>
                    </a:p>
                    <a:p>
                      <a:pPr lvl="0"/>
                      <a:r>
                        <a:rPr lang="en-US" sz="2000" b="1" kern="1200">
                          <a:solidFill>
                            <a:schemeClr val="lt1"/>
                          </a:solidFill>
                          <a:effectLst/>
                          <a:latin typeface="+mn-lt"/>
                          <a:ea typeface="+mn-ea"/>
                          <a:cs typeface="+mn-cs"/>
                        </a:rPr>
                        <a:t>Olivia Rios</a:t>
                      </a:r>
                    </a:p>
                    <a:p>
                      <a:pPr lvl="0"/>
                      <a:r>
                        <a:rPr lang="en-US" sz="2000" b="1" kern="1200">
                          <a:solidFill>
                            <a:schemeClr val="lt1"/>
                          </a:solidFill>
                          <a:effectLst/>
                          <a:latin typeface="+mn-lt"/>
                          <a:ea typeface="+mn-ea"/>
                          <a:cs typeface="+mn-cs"/>
                        </a:rPr>
                        <a:t>Tori Huckstep</a:t>
                      </a:r>
                    </a:p>
                    <a:p>
                      <a:pPr lvl="0"/>
                      <a:r>
                        <a:rPr lang="en-US" sz="2000" b="1" kern="1200">
                          <a:solidFill>
                            <a:schemeClr val="lt1"/>
                          </a:solidFill>
                          <a:effectLst/>
                          <a:latin typeface="+mn-lt"/>
                          <a:ea typeface="+mn-ea"/>
                          <a:cs typeface="+mn-cs"/>
                        </a:rPr>
                        <a:t>Victoria Purificato</a:t>
                      </a:r>
                    </a:p>
                    <a:p>
                      <a:pPr lvl="0"/>
                      <a:r>
                        <a:rPr lang="en-US" sz="2000" b="1" kern="1200">
                          <a:solidFill>
                            <a:schemeClr val="lt1"/>
                          </a:solidFill>
                          <a:effectLst/>
                          <a:latin typeface="+mn-lt"/>
                          <a:ea typeface="+mn-ea"/>
                          <a:cs typeface="+mn-cs"/>
                        </a:rPr>
                        <a:t>Vivianna Colon</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691568680"/>
                  </a:ext>
                </a:extLst>
              </a:tr>
            </a:tbl>
          </a:graphicData>
        </a:graphic>
      </p:graphicFrame>
    </p:spTree>
    <p:extLst>
      <p:ext uri="{BB962C8B-B14F-4D97-AF65-F5344CB8AC3E}">
        <p14:creationId xmlns:p14="http://schemas.microsoft.com/office/powerpoint/2010/main" val="1883117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540C72-FCEE-D1D3-5EDF-1459BC5558CC}"/>
              </a:ext>
            </a:extLst>
          </p:cNvPr>
          <p:cNvSpPr txBox="1"/>
          <p:nvPr/>
        </p:nvSpPr>
        <p:spPr>
          <a:xfrm>
            <a:off x="6376549" y="482438"/>
            <a:ext cx="4216070" cy="8539645"/>
          </a:xfrm>
          <a:prstGeom prst="rect">
            <a:avLst/>
          </a:prstGeom>
          <a:noFill/>
        </p:spPr>
        <p:txBody>
          <a:bodyPr wrap="square" rtlCol="0">
            <a:spAutoFit/>
          </a:bodyPr>
          <a:lstStyle/>
          <a:p>
            <a:pPr defTabSz="650230"/>
            <a:r>
              <a:rPr lang="en-US" sz="1991" b="1" kern="1200">
                <a:solidFill>
                  <a:prstClr val="black"/>
                </a:solidFill>
                <a:latin typeface="Calibri" panose="020F0502020204030204" pitchFamily="34" charset="0"/>
                <a:ea typeface="+mn-ea"/>
                <a:cs typeface="+mn-cs"/>
              </a:rPr>
              <a:t>Calling all 6</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to 8</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Grade Artists!</a:t>
            </a:r>
          </a:p>
          <a:p>
            <a:pPr defTabSz="650230"/>
            <a:endParaRPr lang="en-US" sz="1991" kern="1200">
              <a:solidFill>
                <a:prstClr val="black"/>
              </a:solidFill>
              <a:latin typeface="Calibri" panose="020F0502020204030204" pitchFamily="34" charset="0"/>
              <a:ea typeface="+mn-ea"/>
              <a:cs typeface="+mn-cs"/>
            </a:endParaRPr>
          </a:p>
          <a:p>
            <a:pPr defTabSz="650230"/>
            <a:r>
              <a:rPr lang="en-US" sz="1991" kern="1200">
                <a:solidFill>
                  <a:prstClr val="black"/>
                </a:solidFill>
                <a:latin typeface="Calibri" panose="020F0502020204030204" pitchFamily="34" charset="0"/>
                <a:ea typeface="+mn-ea"/>
                <a:cs typeface="+mn-cs"/>
              </a:rPr>
              <a:t>The Florida Department of Health Radon Program is sponsoring the 2023 Florida Radon Poster Contest They select the Florida winners and celebrate their success. Students then move up to the National Contest for even more fame and glory!</a:t>
            </a:r>
          </a:p>
          <a:p>
            <a:pPr defTabSz="650230"/>
            <a:r>
              <a:rPr lang="en-US" sz="1991" kern="1200">
                <a:solidFill>
                  <a:prstClr val="black"/>
                </a:solidFill>
                <a:latin typeface="Calibri" panose="020F0502020204030204" pitchFamily="34" charset="0"/>
                <a:ea typeface="+mn-ea"/>
                <a:cs typeface="+mn-cs"/>
              </a:rPr>
              <a:t> </a:t>
            </a:r>
          </a:p>
          <a:p>
            <a:pPr defTabSz="650230"/>
            <a:r>
              <a:rPr lang="en-US" sz="1991" kern="1200">
                <a:solidFill>
                  <a:prstClr val="black"/>
                </a:solidFill>
                <a:latin typeface="Calibri" panose="020F0502020204030204" pitchFamily="34" charset="0"/>
                <a:ea typeface="+mn-ea"/>
                <a:cs typeface="+mn-cs"/>
              </a:rPr>
              <a:t>What’s so important about radon, you ask? Radon is the leading cause of lung cancer among non-smokers in the U.S. and 1 in 5 homes in Florida have elevated radon levels.</a:t>
            </a:r>
          </a:p>
          <a:p>
            <a:pPr defTabSz="650230"/>
            <a:endParaRPr lang="en-US" sz="1991" kern="1200">
              <a:solidFill>
                <a:prstClr val="black"/>
              </a:solidFill>
              <a:latin typeface="Calibri" panose="020F0502020204030204" pitchFamily="34" charset="0"/>
              <a:ea typeface="+mn-ea"/>
              <a:cs typeface="+mn-cs"/>
            </a:endParaRPr>
          </a:p>
          <a:p>
            <a:pPr defTabSz="650230"/>
            <a:r>
              <a:rPr lang="en-US" sz="2276" kern="1200">
                <a:solidFill>
                  <a:prstClr val="black"/>
                </a:solidFill>
                <a:latin typeface="Calibri" panose="020F0502020204030204"/>
                <a:ea typeface="+mn-ea"/>
                <a:cs typeface="+mn-cs"/>
              </a:rPr>
              <a:t>Poster prizes:</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1st place –$1,000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2nd place –$300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3rd place – $200</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Deadline: November 1, 2022.</a:t>
            </a:r>
          </a:p>
          <a:p>
            <a:pPr defTabSz="650230"/>
            <a:endParaRPr lang="en-US" sz="1991" b="1" kern="1200">
              <a:solidFill>
                <a:srgbClr val="0070C0"/>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Please Contact Mrs. Perez in 235 or at perez.lindsey@somersetcollegeprep.org</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a:ea typeface="+mn-ea"/>
              <a:cs typeface="+mn-cs"/>
            </a:endParaRPr>
          </a:p>
        </p:txBody>
      </p:sp>
      <p:pic>
        <p:nvPicPr>
          <p:cNvPr id="6" name="Picture 5" descr="A picture containing text, painted&#10;&#10;Description automatically generated">
            <a:extLst>
              <a:ext uri="{FF2B5EF4-FFF2-40B4-BE49-F238E27FC236}">
                <a16:creationId xmlns:a16="http://schemas.microsoft.com/office/drawing/2014/main" id="{D502FC5F-E8AD-7CED-C7BD-548271A0A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93" y="677334"/>
            <a:ext cx="5608320" cy="8398933"/>
          </a:xfrm>
          <a:prstGeom prst="rect">
            <a:avLst/>
          </a:prstGeom>
        </p:spPr>
      </p:pic>
      <p:pic>
        <p:nvPicPr>
          <p:cNvPr id="10" name="Picture 9">
            <a:extLst>
              <a:ext uri="{FF2B5EF4-FFF2-40B4-BE49-F238E27FC236}">
                <a16:creationId xmlns:a16="http://schemas.microsoft.com/office/drawing/2014/main" id="{7A725717-43FB-0B7E-CD83-2A361EF619D2}"/>
              </a:ext>
            </a:extLst>
          </p:cNvPr>
          <p:cNvPicPr>
            <a:picLocks noChangeAspect="1"/>
          </p:cNvPicPr>
          <p:nvPr/>
        </p:nvPicPr>
        <p:blipFill>
          <a:blip r:embed="rId3"/>
          <a:stretch>
            <a:fillRect/>
          </a:stretch>
        </p:blipFill>
        <p:spPr>
          <a:xfrm>
            <a:off x="10068231" y="4876800"/>
            <a:ext cx="2385018" cy="2385018"/>
          </a:xfrm>
          <a:prstGeom prst="rect">
            <a:avLst/>
          </a:prstGeom>
        </p:spPr>
      </p:pic>
    </p:spTree>
    <p:extLst>
      <p:ext uri="{BB962C8B-B14F-4D97-AF65-F5344CB8AC3E}">
        <p14:creationId xmlns:p14="http://schemas.microsoft.com/office/powerpoint/2010/main" val="762382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706880"/>
            <a:ext cx="12029440" cy="633984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a:solidFill>
                <a:srgbClr val="FFFFFF"/>
              </a:solidFill>
              <a:latin typeface="Calibri" panose="020F0502020204030204"/>
              <a:ea typeface="+mn-lt"/>
              <a:cs typeface="Calibri" panose="020F0502020204030204"/>
            </a:endParaRPr>
          </a:p>
          <a:p>
            <a:r>
              <a:rPr lang="en-US" sz="2500">
                <a:solidFill>
                  <a:srgbClr val="FFFFFF"/>
                </a:solidFill>
                <a:latin typeface="Abadi" panose="020B0604020202020204" pitchFamily="34" charset="0"/>
              </a:rPr>
              <a:t>Chorus Club for high school on Mondays, after school, in 268</a:t>
            </a:r>
          </a:p>
          <a:p>
            <a:r>
              <a:rPr lang="en-US" sz="2500">
                <a:solidFill>
                  <a:srgbClr val="FFFFFF"/>
                </a:solidFill>
                <a:latin typeface="Abadi" panose="020B0604020202020204" pitchFamily="34" charset="0"/>
              </a:rPr>
              <a:t>Salsa Dancing in 136, on Tuesdays and Thursdays at lunch. </a:t>
            </a:r>
          </a:p>
          <a:p>
            <a:r>
              <a:rPr lang="en-US" sz="2500">
                <a:solidFill>
                  <a:srgbClr val="FFFFFF"/>
                </a:solidFill>
                <a:latin typeface="Abadi" panose="020B0604020202020204" pitchFamily="34" charset="0"/>
              </a:rPr>
              <a:t>SGA, every other Wednesday, after school, from 3:45-5 in room 222</a:t>
            </a:r>
          </a:p>
          <a:p>
            <a:r>
              <a:rPr lang="en-US" sz="2800"/>
              <a:t>Girls and Boys Soccer Club</a:t>
            </a:r>
            <a:r>
              <a:rPr lang="en-US" sz="2500">
                <a:solidFill>
                  <a:srgbClr val="FFFFFF"/>
                </a:solidFill>
                <a:latin typeface="Abadi" panose="020B0604020202020204" pitchFamily="34" charset="0"/>
              </a:rPr>
              <a:t>, Tuesdays and Thursdays, after school, from 4-5:30 on the turf. </a:t>
            </a:r>
          </a:p>
          <a:p>
            <a:r>
              <a:rPr lang="en-US" sz="2500">
                <a:solidFill>
                  <a:srgbClr val="FFFFFF"/>
                </a:solidFill>
                <a:latin typeface="Abadi" panose="020B0604020202020204" pitchFamily="34" charset="0"/>
              </a:rPr>
              <a:t>GSA on Wednesdays in 169 at lunch 11:55am-12:30pm</a:t>
            </a:r>
          </a:p>
          <a:p>
            <a:r>
              <a:rPr lang="en-US" sz="2500">
                <a:solidFill>
                  <a:srgbClr val="FFFFFF"/>
                </a:solidFill>
                <a:latin typeface="Abadi" panose="020B0604020202020204" pitchFamily="34" charset="0"/>
              </a:rPr>
              <a:t>ASL on Wednesdays in the theater room, at 12pm on lunch. </a:t>
            </a:r>
          </a:p>
          <a:p>
            <a:r>
              <a:rPr lang="en-US" sz="2500">
                <a:solidFill>
                  <a:srgbClr val="FFFFFF"/>
                </a:solidFill>
                <a:latin typeface="Abadi" panose="020B0604020202020204" pitchFamily="34" charset="0"/>
              </a:rPr>
              <a:t>Chorus Club for middle school on Thursdays, after school, in 268</a:t>
            </a:r>
          </a:p>
          <a:p>
            <a:r>
              <a:rPr lang="en-US" sz="2500">
                <a:solidFill>
                  <a:srgbClr val="FFFFFF"/>
                </a:solidFill>
                <a:latin typeface="Abadi" panose="020B0604020202020204" pitchFamily="34" charset="0"/>
              </a:rPr>
              <a:t>Senior Committee Meeting, after school, in 136</a:t>
            </a:r>
          </a:p>
          <a:p>
            <a:r>
              <a:rPr lang="en-US" sz="2500">
                <a:solidFill>
                  <a:srgbClr val="FFFFFF"/>
                </a:solidFill>
              </a:rPr>
              <a:t>Chess Club on Thursdays, during lunch, in 132</a:t>
            </a:r>
          </a:p>
          <a:p>
            <a:endParaRPr lang="en-US" sz="2500">
              <a:solidFill>
                <a:srgbClr val="FFFFFF"/>
              </a:solidFill>
            </a:endParaRPr>
          </a:p>
          <a:p>
            <a:endParaRPr lang="en-US" sz="250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0"/>
            <a:ext cx="3327699" cy="731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1"/>
            <a:ext cx="964019" cy="69799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5720" y="7396481"/>
            <a:ext cx="6705601" cy="113792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027162" y="7457440"/>
            <a:ext cx="3977638" cy="10769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312702" y="2976881"/>
            <a:ext cx="692098" cy="5557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1500324" y="1219200"/>
            <a:ext cx="1504476" cy="45422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964681" y="1214120"/>
            <a:ext cx="6040119" cy="99410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Univers Condensed Light"/>
            </a:endParaRPr>
          </a:p>
        </p:txBody>
      </p:sp>
      <p:pic>
        <p:nvPicPr>
          <p:cNvPr id="3" name="Picture 2" descr="Text&#10;&#10;Description automatically generated with medium confidence">
            <a:extLst>
              <a:ext uri="{FF2B5EF4-FFF2-40B4-BE49-F238E27FC236}">
                <a16:creationId xmlns:a16="http://schemas.microsoft.com/office/drawing/2014/main" id="{2D4929C8-78D8-4DCE-B1D1-17C624A1A372}"/>
              </a:ext>
            </a:extLst>
          </p:cNvPr>
          <p:cNvPicPr>
            <a:picLocks noChangeAspect="1"/>
          </p:cNvPicPr>
          <p:nvPr/>
        </p:nvPicPr>
        <p:blipFill rotWithShape="1">
          <a:blip r:embed="rId2"/>
          <a:srcRect b="881"/>
          <a:stretch/>
        </p:blipFill>
        <p:spPr>
          <a:xfrm>
            <a:off x="-45721" y="1219211"/>
            <a:ext cx="13004779" cy="7315189"/>
          </a:xfrm>
          <a:prstGeom prst="rect">
            <a:avLst/>
          </a:prstGeom>
        </p:spPr>
      </p:pic>
      <p:sp>
        <p:nvSpPr>
          <p:cNvPr id="2" name="TextBox 1">
            <a:extLst>
              <a:ext uri="{FF2B5EF4-FFF2-40B4-BE49-F238E27FC236}">
                <a16:creationId xmlns:a16="http://schemas.microsoft.com/office/drawing/2014/main" id="{D24EF39A-7F2E-42C7-8D16-F59DFA116747}"/>
              </a:ext>
            </a:extLst>
          </p:cNvPr>
          <p:cNvSpPr txBox="1"/>
          <p:nvPr/>
        </p:nvSpPr>
        <p:spPr>
          <a:xfrm>
            <a:off x="338810" y="6054933"/>
            <a:ext cx="4145726" cy="683264"/>
          </a:xfrm>
          <a:prstGeom prst="rect">
            <a:avLst/>
          </a:prstGeom>
          <a:solidFill>
            <a:srgbClr val="FFF2CC"/>
          </a:solidFill>
          <a:ln w="38100">
            <a:solidFill>
              <a:srgbClr val="00B0F0"/>
            </a:solidFill>
          </a:ln>
        </p:spPr>
        <p:txBody>
          <a:bodyPr wrap="square" rtlCol="0">
            <a:spAutoFit/>
          </a:bodyPr>
          <a:lstStyle/>
          <a:p>
            <a:pPr algn="ctr" defTabSz="975390"/>
            <a:r>
              <a:rPr lang="en-US" sz="3840" b="1" kern="1200">
                <a:solidFill>
                  <a:srgbClr val="0070C0"/>
                </a:solidFill>
                <a:latin typeface="Curlz MT" panose="04040404050702020202" pitchFamily="82" charset="0"/>
                <a:ea typeface="+mn-ea"/>
                <a:cs typeface="+mn-cs"/>
              </a:rPr>
              <a:t>September 26</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-30</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a:t>
            </a:r>
          </a:p>
        </p:txBody>
      </p:sp>
    </p:spTree>
    <p:extLst>
      <p:ext uri="{BB962C8B-B14F-4D97-AF65-F5344CB8AC3E}">
        <p14:creationId xmlns:p14="http://schemas.microsoft.com/office/powerpoint/2010/main" val="50166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3B5F9-0D2F-974A-BF1E-259A92FDDE22}"/>
              </a:ext>
            </a:extLst>
          </p:cNvPr>
          <p:cNvSpPr>
            <a:spLocks noGrp="1"/>
          </p:cNvSpPr>
          <p:nvPr>
            <p:ph type="title"/>
          </p:nvPr>
        </p:nvSpPr>
        <p:spPr>
          <a:xfrm>
            <a:off x="139543" y="1346228"/>
            <a:ext cx="7227200" cy="1413934"/>
          </a:xfrm>
        </p:spPr>
        <p:txBody>
          <a:bodyPr>
            <a:scene3d>
              <a:camera prst="orthographicFront"/>
              <a:lightRig rig="soft" dir="t">
                <a:rot lat="0" lon="0" rev="15600000"/>
              </a:lightRig>
            </a:scene3d>
            <a:sp3d extrusionH="57150" prstMaterial="softEdge">
              <a:bevelT w="25400" h="38100"/>
            </a:sp3d>
          </a:bodyPr>
          <a:lstStyle/>
          <a:p>
            <a:r>
              <a:rPr lang="en-US" b="1">
                <a:ln w="10160">
                  <a:solidFill>
                    <a:schemeClr val="accent5"/>
                  </a:solidFill>
                  <a:prstDash val="solid"/>
                </a:ln>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BREAST CANCER WALK </a:t>
            </a:r>
            <a:r>
              <a:rPr lang="en-US" b="1">
                <a:ln w="10160">
                  <a:solidFill>
                    <a:schemeClr val="accent5"/>
                  </a:solidFill>
                  <a:prstDash val="solid"/>
                </a:ln>
                <a:effectLst>
                  <a:outerShdw blurRad="38100" dist="22860" dir="5400000" algn="tl" rotWithShape="0">
                    <a:srgbClr val="000000">
                      <a:alpha val="30000"/>
                    </a:srgbClr>
                  </a:outerShdw>
                </a:effectLst>
              </a:rPr>
              <a:t>	</a:t>
            </a:r>
          </a:p>
        </p:txBody>
      </p:sp>
      <p:sp>
        <p:nvSpPr>
          <p:cNvPr id="6" name="Content Placeholder 5">
            <a:extLst>
              <a:ext uri="{FF2B5EF4-FFF2-40B4-BE49-F238E27FC236}">
                <a16:creationId xmlns:a16="http://schemas.microsoft.com/office/drawing/2014/main" id="{304BFF12-FE19-1847-99B2-0E21D1571253}"/>
              </a:ext>
            </a:extLst>
          </p:cNvPr>
          <p:cNvSpPr>
            <a:spLocks noGrp="1"/>
          </p:cNvSpPr>
          <p:nvPr>
            <p:ph sz="half" idx="1"/>
          </p:nvPr>
        </p:nvSpPr>
        <p:spPr>
          <a:xfrm>
            <a:off x="0" y="2443979"/>
            <a:ext cx="8028878" cy="5969028"/>
          </a:xfrm>
        </p:spPr>
        <p:txBody>
          <a:bodyPr vert="horz" lIns="97536" tIns="48768" rIns="97536" bIns="48768" rtlCol="0" anchor="t">
            <a:normAutofit fontScale="85000" lnSpcReduction="10000"/>
            <a:scene3d>
              <a:camera prst="orthographicFront"/>
              <a:lightRig rig="soft" dir="t">
                <a:rot lat="0" lon="0" rev="15600000"/>
              </a:lightRig>
            </a:scene3d>
            <a:sp3d extrusionH="57150" prstMaterial="softEdge">
              <a:bevelT w="25400" h="38100"/>
            </a:sp3d>
          </a:bodyPr>
          <a:lstStyle/>
          <a:p>
            <a:pPr marL="0" indent="0">
              <a:buNone/>
            </a:pPr>
            <a:r>
              <a:rPr lang="en-US" b="1" spc="-160">
                <a:ln/>
                <a:solidFill>
                  <a:schemeClr val="tx1">
                    <a:lumMod val="85000"/>
                    <a:lumOff val="15000"/>
                  </a:schemeClr>
                </a:solidFill>
                <a:latin typeface="Hoefler Text"/>
              </a:rPr>
              <a:t>In support of Breast Cancer awareness month and to honor Ms. Robin who is a 2+ year survivor, SGA will be attending the “</a:t>
            </a:r>
            <a:r>
              <a:rPr lang="en-US" b="1" i="1" spc="-160">
                <a:ln/>
                <a:solidFill>
                  <a:schemeClr val="tx1">
                    <a:lumMod val="85000"/>
                    <a:lumOff val="15000"/>
                  </a:schemeClr>
                </a:solidFill>
                <a:latin typeface="Hoefler Text"/>
              </a:rPr>
              <a:t>Making Strides” </a:t>
            </a:r>
            <a:r>
              <a:rPr lang="en-US" b="1" spc="-160">
                <a:ln/>
                <a:solidFill>
                  <a:schemeClr val="tx1">
                    <a:lumMod val="85000"/>
                    <a:lumOff val="15000"/>
                  </a:schemeClr>
                </a:solidFill>
                <a:latin typeface="Hoefler Text"/>
              </a:rPr>
              <a:t>walk at Tradition Square. </a:t>
            </a: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The walk will take place on Saturday, October 22 from  8:00 a.m. to </a:t>
            </a:r>
            <a:r>
              <a:rPr lang="en-US" b="1" spc="-160">
                <a:ln/>
                <a:solidFill>
                  <a:schemeClr val="tx1">
                    <a:lumMod val="85000"/>
                    <a:lumOff val="15000"/>
                  </a:schemeClr>
                </a:solidFill>
                <a:latin typeface="Algerian"/>
              </a:rPr>
              <a:t>11:00</a:t>
            </a:r>
            <a:r>
              <a:rPr lang="en-US" b="1" spc="-160">
                <a:ln/>
                <a:solidFill>
                  <a:schemeClr val="tx1">
                    <a:lumMod val="85000"/>
                    <a:lumOff val="15000"/>
                  </a:schemeClr>
                </a:solidFill>
                <a:latin typeface="Hoefler Text"/>
              </a:rPr>
              <a:t> a.m.  However, participants must be there by 7 a.m. </a:t>
            </a:r>
            <a:endParaRPr lang="en-US" b="1" spc="-160">
              <a:ln/>
              <a:solidFill>
                <a:schemeClr val="tx1">
                  <a:lumMod val="85000"/>
                  <a:lumOff val="15000"/>
                </a:schemeClr>
              </a:solidFill>
              <a:latin typeface="Hoefler Text" panose="02030602050506020203" pitchFamily="18" charset="77"/>
            </a:endParaRPr>
          </a:p>
          <a:p>
            <a:pPr marL="0" indent="0">
              <a:lnSpc>
                <a:spcPct val="100000"/>
              </a:lnSpc>
              <a:buNone/>
            </a:pPr>
            <a:r>
              <a:rPr lang="en-US" b="1" spc="-160">
                <a:ln/>
                <a:solidFill>
                  <a:schemeClr val="tx1">
                    <a:lumMod val="85000"/>
                    <a:lumOff val="15000"/>
                  </a:schemeClr>
                </a:solidFill>
                <a:latin typeface="Hoefler Text"/>
              </a:rPr>
              <a:t>Volunteer hours will be awarded to those who attend and donate to the cause                  						</a:t>
            </a:r>
            <a:r>
              <a:rPr lang="en-US" b="1" spc="-160">
                <a:ln/>
                <a:solidFill>
                  <a:schemeClr val="tx1">
                    <a:lumMod val="85000"/>
                    <a:lumOff val="15000"/>
                  </a:schemeClr>
                </a:solidFill>
                <a:latin typeface="Algerian"/>
              </a:rPr>
              <a:t>$10 = 1 hour</a:t>
            </a:r>
          </a:p>
          <a:p>
            <a:pPr marL="0" indent="0">
              <a:buNone/>
            </a:pPr>
            <a:r>
              <a:rPr lang="en-US" b="1" spc="-160">
                <a:ln/>
                <a:solidFill>
                  <a:schemeClr val="tx1">
                    <a:lumMod val="85000"/>
                    <a:lumOff val="15000"/>
                  </a:schemeClr>
                </a:solidFill>
                <a:latin typeface="Hoefler Text"/>
              </a:rPr>
              <a:t>Panera Bread will provide free breakfast to registered survivors and thrivers (not to those who just joined the walk). </a:t>
            </a:r>
          </a:p>
          <a:p>
            <a:pPr marL="0" indent="0">
              <a:buNone/>
            </a:pP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All supporters will have their name on a ribbon that is hung on the cafeteria windows. </a:t>
            </a:r>
          </a:p>
          <a:p>
            <a:pPr marL="0" indent="0">
              <a:buNone/>
            </a:pPr>
            <a:endParaRPr lang="en-US" b="1">
              <a:ln/>
              <a:solidFill>
                <a:schemeClr val="accent4"/>
              </a:solidFill>
            </a:endParaRPr>
          </a:p>
          <a:p>
            <a:pPr marL="0" indent="0">
              <a:buNone/>
            </a:pPr>
            <a:endParaRPr lang="en-US" b="1">
              <a:ln/>
              <a:solidFill>
                <a:schemeClr val="accent4"/>
              </a:solidFill>
            </a:endParaRPr>
          </a:p>
        </p:txBody>
      </p:sp>
      <p:pic>
        <p:nvPicPr>
          <p:cNvPr id="3" name="Picture 2" descr="Qr code&#10;&#10;Description automatically generated">
            <a:extLst>
              <a:ext uri="{FF2B5EF4-FFF2-40B4-BE49-F238E27FC236}">
                <a16:creationId xmlns:a16="http://schemas.microsoft.com/office/drawing/2014/main" id="{5A6272CC-2E01-924D-B29E-E459C611685E}"/>
              </a:ext>
            </a:extLst>
          </p:cNvPr>
          <p:cNvPicPr>
            <a:picLocks noChangeAspect="1"/>
          </p:cNvPicPr>
          <p:nvPr/>
        </p:nvPicPr>
        <p:blipFill>
          <a:blip r:embed="rId2"/>
          <a:stretch>
            <a:fillRect/>
          </a:stretch>
        </p:blipFill>
        <p:spPr>
          <a:xfrm>
            <a:off x="7889335" y="2011302"/>
            <a:ext cx="4975922" cy="4975922"/>
          </a:xfrm>
          <a:prstGeom prst="rect">
            <a:avLst/>
          </a:prstGeom>
        </p:spPr>
      </p:pic>
      <p:sp>
        <p:nvSpPr>
          <p:cNvPr id="2" name="TextBox 1">
            <a:extLst>
              <a:ext uri="{FF2B5EF4-FFF2-40B4-BE49-F238E27FC236}">
                <a16:creationId xmlns:a16="http://schemas.microsoft.com/office/drawing/2014/main" id="{E56D62C7-91C3-1648-9028-8B783BB60FF6}"/>
              </a:ext>
            </a:extLst>
          </p:cNvPr>
          <p:cNvSpPr txBox="1"/>
          <p:nvPr/>
        </p:nvSpPr>
        <p:spPr>
          <a:xfrm>
            <a:off x="7889333" y="6946438"/>
            <a:ext cx="4975922" cy="683264"/>
          </a:xfrm>
          <a:prstGeom prst="rect">
            <a:avLst/>
          </a:prstGeom>
          <a:noFill/>
        </p:spPr>
        <p:txBody>
          <a:bodyPr wrap="square" rtlCol="0">
            <a:spAutoFit/>
          </a:bodyPr>
          <a:lstStyle/>
          <a:p>
            <a:pPr algn="ctr" defTabSz="975390"/>
            <a:r>
              <a:rPr lang="en-US" sz="1920" kern="1200">
                <a:latin typeface="Algerian" pitchFamily="82" charset="77"/>
                <a:ea typeface="+mn-ea"/>
                <a:cs typeface="+mn-cs"/>
              </a:rPr>
              <a:t>To join the team or make any donations, Scan the qr code above.</a:t>
            </a:r>
          </a:p>
        </p:txBody>
      </p:sp>
      <p:sp>
        <p:nvSpPr>
          <p:cNvPr id="9" name="TextBox 8">
            <a:extLst>
              <a:ext uri="{FF2B5EF4-FFF2-40B4-BE49-F238E27FC236}">
                <a16:creationId xmlns:a16="http://schemas.microsoft.com/office/drawing/2014/main" id="{A82E1324-2F52-064F-A1F7-D67A4E3B3C32}"/>
              </a:ext>
            </a:extLst>
          </p:cNvPr>
          <p:cNvSpPr txBox="1"/>
          <p:nvPr/>
        </p:nvSpPr>
        <p:spPr>
          <a:xfrm>
            <a:off x="8287804" y="1499017"/>
            <a:ext cx="4178981" cy="683264"/>
          </a:xfrm>
          <a:prstGeom prst="rect">
            <a:avLst/>
          </a:prstGeom>
          <a:noFill/>
        </p:spPr>
        <p:txBody>
          <a:bodyPr wrap="square" rtlCol="0">
            <a:spAutoFit/>
          </a:bodyPr>
          <a:lstStyle/>
          <a:p>
            <a:pPr defTabSz="975390"/>
            <a:r>
              <a:rPr lang="en-US" sz="3840" b="1" kern="1200">
                <a:ln w="10160">
                  <a:solidFill>
                    <a:srgbClr val="DF59A7"/>
                  </a:solidFill>
                  <a:prstDash val="solid"/>
                </a:ln>
                <a:solidFill>
                  <a:srgbClr val="FFFFFF"/>
                </a:solidFill>
                <a:effectLst>
                  <a:glow rad="2286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Robin’s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r>
              <a:rPr lang="en-US" sz="3840" b="1" kern="1200">
                <a:ln w="10160">
                  <a:solidFill>
                    <a:srgbClr val="DF59A7"/>
                  </a:solidFill>
                  <a:prstDash val="solid"/>
                </a:ln>
                <a:solidFill>
                  <a:srgbClr val="FFFFFF"/>
                </a:solidFill>
                <a:effectLst>
                  <a:glow rad="1397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Spartans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endPar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venir Next LT Pro"/>
              <a:ea typeface="+mn-ea"/>
              <a:cs typeface="+mn-cs"/>
            </a:endParaRPr>
          </a:p>
        </p:txBody>
      </p:sp>
      <p:pic>
        <p:nvPicPr>
          <p:cNvPr id="11" name="Graphic 10" descr="Heart outline">
            <a:extLst>
              <a:ext uri="{FF2B5EF4-FFF2-40B4-BE49-F238E27FC236}">
                <a16:creationId xmlns:a16="http://schemas.microsoft.com/office/drawing/2014/main" id="{7591FDE9-3E08-1143-9EA1-8E8BE1C77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9105" y="1956899"/>
            <a:ext cx="975360" cy="975360"/>
          </a:xfrm>
          <a:prstGeom prst="rect">
            <a:avLst/>
          </a:prstGeom>
        </p:spPr>
      </p:pic>
    </p:spTree>
    <p:extLst>
      <p:ext uri="{BB962C8B-B14F-4D97-AF65-F5344CB8AC3E}">
        <p14:creationId xmlns:p14="http://schemas.microsoft.com/office/powerpoint/2010/main" val="1543143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etrospectVTI">
  <a:themeElements>
    <a:clrScheme name="Custom 9">
      <a:dk1>
        <a:srgbClr val="A40000"/>
      </a:dk1>
      <a:lt1>
        <a:srgbClr val="FFFFFF"/>
      </a:lt1>
      <a:dk2>
        <a:srgbClr val="F9C777"/>
      </a:dk2>
      <a:lt2>
        <a:srgbClr val="E8E3CE"/>
      </a:lt2>
      <a:accent1>
        <a:srgbClr val="F6A21D"/>
      </a:accent1>
      <a:accent2>
        <a:srgbClr val="F9C777"/>
      </a:accent2>
      <a:accent3>
        <a:srgbClr val="C96731"/>
      </a:accent3>
      <a:accent4>
        <a:srgbClr val="9CA383"/>
      </a:accent4>
      <a:accent5>
        <a:srgbClr val="87795D"/>
      </a:accent5>
      <a:accent6>
        <a:srgbClr val="A0988C"/>
      </a:accent6>
      <a:hlink>
        <a:srgbClr val="00B0F0"/>
      </a:hlink>
      <a:folHlink>
        <a:srgbClr val="738F97"/>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nference" id="{B1388269-6A25-4F35-91BE-E59A597AB25F}" vid="{EA621A8F-389C-4766-B7E5-1B2B7E9ADDBF}"/>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ineVTI">
  <a:themeElements>
    <a:clrScheme name="AnalogousFromLightSeedRightStep">
      <a:dk1>
        <a:srgbClr val="000000"/>
      </a:dk1>
      <a:lt1>
        <a:srgbClr val="FFFFFF"/>
      </a:lt1>
      <a:dk2>
        <a:srgbClr val="412427"/>
      </a:dk2>
      <a:lt2>
        <a:srgbClr val="E7E8E2"/>
      </a:lt2>
      <a:accent1>
        <a:srgbClr val="8A77E5"/>
      </a:accent1>
      <a:accent2>
        <a:srgbClr val="A859DF"/>
      </a:accent2>
      <a:accent3>
        <a:srgbClr val="E577E4"/>
      </a:accent3>
      <a:accent4>
        <a:srgbClr val="DF59A7"/>
      </a:accent4>
      <a:accent5>
        <a:srgbClr val="E57789"/>
      </a:accent5>
      <a:accent6>
        <a:srgbClr val="DF7C59"/>
      </a:accent6>
      <a:hlink>
        <a:srgbClr val="7E8752"/>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15.xml><?xml version="1.0" encoding="utf-8"?>
<a:theme xmlns:a="http://schemas.openxmlformats.org/drawingml/2006/main" name="StreetscapeVTI">
  <a:themeElements>
    <a:clrScheme name="AnalogousFromLightSeed_2SEEDS">
      <a:dk1>
        <a:srgbClr val="000000"/>
      </a:dk1>
      <a:lt1>
        <a:srgbClr val="FFFFFF"/>
      </a:lt1>
      <a:dk2>
        <a:srgbClr val="243341"/>
      </a:dk2>
      <a:lt2>
        <a:srgbClr val="E8E5E2"/>
      </a:lt2>
      <a:accent1>
        <a:srgbClr val="569DE2"/>
      </a:accent1>
      <a:accent2>
        <a:srgbClr val="42B2BC"/>
      </a:accent2>
      <a:accent3>
        <a:srgbClr val="757FE7"/>
      </a:accent3>
      <a:accent4>
        <a:srgbClr val="E25F56"/>
      </a:accent4>
      <a:accent5>
        <a:srgbClr val="DF8F46"/>
      </a:accent5>
      <a:accent6>
        <a:srgbClr val="B0A543"/>
      </a:accent6>
      <a:hlink>
        <a:srgbClr val="9C7D5E"/>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9554E17-4043-457B-9EE5-1626036EB638}">
  <ds:schemaRefs/>
</ds:datastoreItem>
</file>

<file path=customXml/itemProps5.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6.xml><?xml version="1.0" encoding="utf-8"?>
<ds:datastoreItem xmlns:ds="http://schemas.openxmlformats.org/officeDocument/2006/customXml" ds:itemID="{591DAF1B-085F-48A6-BE33-CE64B2B39C39}">
  <ds:schemaRefs/>
</ds:datastoreItem>
</file>

<file path=customXml/itemProps7.xml><?xml version="1.0" encoding="utf-8"?>
<ds:datastoreItem xmlns:ds="http://schemas.openxmlformats.org/officeDocument/2006/customXml" ds:itemID="{070033D2-FACC-475E-AF55-DB5C867795F9}">
  <ds:schemaRefs/>
</ds:datastoreItem>
</file>

<file path=docProps/app.xml><?xml version="1.0" encoding="utf-8"?>
<Properties xmlns="http://schemas.openxmlformats.org/officeDocument/2006/extended-properties" xmlns:vt="http://schemas.openxmlformats.org/officeDocument/2006/docPropsVTypes">
  <TotalTime>25</TotalTime>
  <Words>1890</Words>
  <Application>Microsoft Office PowerPoint</Application>
  <PresentationFormat>Custom</PresentationFormat>
  <Paragraphs>233</Paragraphs>
  <Slides>25</Slides>
  <Notes>2</Notes>
  <HiddenSlides>0</HiddenSlides>
  <MMClips>1</MMClips>
  <ScaleCrop>false</ScaleCrop>
  <HeadingPairs>
    <vt:vector size="6" baseType="variant">
      <vt:variant>
        <vt:lpstr>Fonts Used</vt:lpstr>
      </vt:variant>
      <vt:variant>
        <vt:i4>37</vt:i4>
      </vt:variant>
      <vt:variant>
        <vt:lpstr>Theme</vt:lpstr>
      </vt:variant>
      <vt:variant>
        <vt:i4>18</vt:i4>
      </vt:variant>
      <vt:variant>
        <vt:lpstr>Slide Titles</vt:lpstr>
      </vt:variant>
      <vt:variant>
        <vt:i4>25</vt:i4>
      </vt:variant>
    </vt:vector>
  </HeadingPairs>
  <TitlesOfParts>
    <vt:vector size="80" baseType="lpstr">
      <vt:lpstr>Garamond</vt:lpstr>
      <vt:lpstr>Segoe UI</vt:lpstr>
      <vt:lpstr>Arial</vt:lpstr>
      <vt:lpstr>Comic Sans MS</vt:lpstr>
      <vt:lpstr>Elephant</vt:lpstr>
      <vt:lpstr>Segoe UI Emoji</vt:lpstr>
      <vt:lpstr>Caveat</vt:lpstr>
      <vt:lpstr>Consolas</vt:lpstr>
      <vt:lpstr>Gill Sans Nova</vt:lpstr>
      <vt:lpstr>Wingdings 2</vt:lpstr>
      <vt:lpstr>inherit</vt:lpstr>
      <vt:lpstr>Posterama</vt:lpstr>
      <vt:lpstr>Walbaum Display Light</vt:lpstr>
      <vt:lpstr>Calisto MT</vt:lpstr>
      <vt:lpstr>Cavolini</vt:lpstr>
      <vt:lpstr>Univers Condensed Light</vt:lpstr>
      <vt:lpstr>Wingdings 3</vt:lpstr>
      <vt:lpstr>Aharoni</vt:lpstr>
      <vt:lpstr>Calibri</vt:lpstr>
      <vt:lpstr>Algerian</vt:lpstr>
      <vt:lpstr>Modern Love</vt:lpstr>
      <vt:lpstr>Franklin Gothic Heavy</vt:lpstr>
      <vt:lpstr>Century Gothic</vt:lpstr>
      <vt:lpstr>Abadi</vt:lpstr>
      <vt:lpstr>Informal Roman</vt:lpstr>
      <vt:lpstr>Georgia</vt:lpstr>
      <vt:lpstr>Curlz MT</vt:lpstr>
      <vt:lpstr>The Hand</vt:lpstr>
      <vt:lpstr>Helvetica Neue</vt:lpstr>
      <vt:lpstr>Rockwell</vt:lpstr>
      <vt:lpstr>Centaur</vt:lpstr>
      <vt:lpstr>Noto Sans Symbols</vt:lpstr>
      <vt:lpstr>Bookman Old Style</vt:lpstr>
      <vt:lpstr>Avenir Next LT Pro</vt:lpstr>
      <vt:lpstr>Hoefler Text</vt:lpstr>
      <vt:lpstr>Calibri Light</vt:lpstr>
      <vt:lpstr>Wingdings</vt:lpstr>
      <vt:lpstr>1_Slate</vt:lpstr>
      <vt:lpstr>Slate</vt:lpstr>
      <vt:lpstr>SketchyVTI</vt:lpstr>
      <vt:lpstr>Brush</vt:lpstr>
      <vt:lpstr>Slice</vt:lpstr>
      <vt:lpstr>2_Office Theme</vt:lpstr>
      <vt:lpstr>GradientVTI</vt:lpstr>
      <vt:lpstr>Office Theme</vt:lpstr>
      <vt:lpstr>3_Office Theme</vt:lpstr>
      <vt:lpstr>2_Slate</vt:lpstr>
      <vt:lpstr>4_Office Theme</vt:lpstr>
      <vt:lpstr>RetrospectVTI</vt:lpstr>
      <vt:lpstr>6_Office Theme</vt:lpstr>
      <vt:lpstr>SineVTI</vt:lpstr>
      <vt:lpstr>StreetscapeVTI</vt:lpstr>
      <vt:lpstr>1_office theme</vt:lpstr>
      <vt:lpstr>AngleLinesVTI</vt:lpstr>
      <vt:lpstr>5_Office Theme</vt:lpstr>
      <vt:lpstr>SOMERSET PURPOSE</vt:lpstr>
      <vt:lpstr>LINCOLN MEMORIAL UNIVERSITY</vt:lpstr>
      <vt:lpstr>PowerPoint Presentation</vt:lpstr>
      <vt:lpstr>NO FOOD ON THE COURT </vt:lpstr>
      <vt:lpstr>PowerPoint Presentation</vt:lpstr>
      <vt:lpstr>Tutoring Schedule</vt:lpstr>
      <vt:lpstr>PowerPoint Presentation</vt:lpstr>
      <vt:lpstr>PowerPoint Presentation</vt:lpstr>
      <vt:lpstr>BREAST CANCER WALK  </vt:lpstr>
      <vt:lpstr>PowerPoint Presentation</vt:lpstr>
      <vt:lpstr>PowerPoint Presentation</vt:lpstr>
      <vt:lpstr>SCPA takes PSL</vt:lpstr>
      <vt:lpstr>Save the Date!</vt:lpstr>
      <vt:lpstr>PowerPoint Presentation</vt:lpstr>
      <vt:lpstr>PowerPoint Presentation</vt:lpstr>
      <vt:lpstr>Cowboys And Cowgirls Theme Nights </vt:lpstr>
      <vt:lpstr>PowerPoint Presentation</vt:lpstr>
      <vt:lpstr>PowerPoint Presentation</vt:lpstr>
      <vt:lpstr>PowerPoint Presentation</vt:lpstr>
      <vt:lpstr>PowerPoint Presentation</vt:lpstr>
      <vt:lpstr>PowerPoint Presentation</vt:lpstr>
      <vt:lpstr>TURF DURING LUNCH</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3</cp:revision>
  <dcterms:created xsi:type="dcterms:W3CDTF">2018-11-26T04:56:53Z</dcterms:created>
  <dcterms:modified xsi:type="dcterms:W3CDTF">2022-09-26T12:12:44Z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